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sldIdLst>
    <p:sldId id="304" r:id="rId2"/>
    <p:sldId id="452" r:id="rId3"/>
    <p:sldId id="373" r:id="rId4"/>
    <p:sldId id="456" r:id="rId5"/>
    <p:sldId id="399" r:id="rId6"/>
    <p:sldId id="382" r:id="rId7"/>
    <p:sldId id="383" r:id="rId8"/>
    <p:sldId id="386" r:id="rId9"/>
    <p:sldId id="387" r:id="rId10"/>
    <p:sldId id="389" r:id="rId11"/>
    <p:sldId id="390" r:id="rId12"/>
    <p:sldId id="407" r:id="rId13"/>
    <p:sldId id="408" r:id="rId14"/>
    <p:sldId id="459" r:id="rId15"/>
    <p:sldId id="458" r:id="rId16"/>
    <p:sldId id="462" r:id="rId17"/>
    <p:sldId id="463" r:id="rId18"/>
    <p:sldId id="460" r:id="rId19"/>
    <p:sldId id="461" r:id="rId20"/>
    <p:sldId id="430" r:id="rId21"/>
    <p:sldId id="464" r:id="rId22"/>
    <p:sldId id="465" r:id="rId23"/>
    <p:sldId id="299" r:id="rId24"/>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D2D8A"/>
    <a:srgbClr val="008AE6"/>
    <a:srgbClr val="000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90" autoAdjust="0"/>
  </p:normalViewPr>
  <p:slideViewPr>
    <p:cSldViewPr snapToGrid="0">
      <p:cViewPr varScale="1">
        <p:scale>
          <a:sx n="61" d="100"/>
          <a:sy n="61" d="100"/>
        </p:scale>
        <p:origin x="2322" y="96"/>
      </p:cViewPr>
      <p:guideLst>
        <p:guide orient="horz" pos="3072"/>
        <p:guide pos="4096"/>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763BC607-4BA3-4FA5-9D20-F568A419E245}"/>
    <pc:docChg chg="undo custSel addSld delSld modSld sldOrd">
      <pc:chgData name="Daniel Roper" userId="c5274ab7fa42462a" providerId="LiveId" clId="{763BC607-4BA3-4FA5-9D20-F568A419E245}" dt="2023-06-21T21:21:09.816" v="5869" actId="1076"/>
      <pc:docMkLst>
        <pc:docMk/>
      </pc:docMkLst>
      <pc:sldChg chg="addSp delSp modSp mod setBg modAnim">
        <pc:chgData name="Daniel Roper" userId="c5274ab7fa42462a" providerId="LiveId" clId="{763BC607-4BA3-4FA5-9D20-F568A419E245}" dt="2023-06-21T21:21:09.816" v="5869" actId="1076"/>
        <pc:sldMkLst>
          <pc:docMk/>
          <pc:sldMk cId="2275028716" sldId="299"/>
        </pc:sldMkLst>
        <pc:spChg chg="del mod">
          <ac:chgData name="Daniel Roper" userId="c5274ab7fa42462a" providerId="LiveId" clId="{763BC607-4BA3-4FA5-9D20-F568A419E245}" dt="2023-06-21T21:16:39.926" v="5831" actId="21"/>
          <ac:spMkLst>
            <pc:docMk/>
            <pc:sldMk cId="2275028716" sldId="299"/>
            <ac:spMk id="2" creationId="{663B7CB1-C406-08F8-E38F-C5AC5C8547D2}"/>
          </ac:spMkLst>
        </pc:spChg>
        <pc:spChg chg="add mod">
          <ac:chgData name="Daniel Roper" userId="c5274ab7fa42462a" providerId="LiveId" clId="{763BC607-4BA3-4FA5-9D20-F568A419E245}" dt="2023-06-21T21:21:09.816" v="5869" actId="1076"/>
          <ac:spMkLst>
            <pc:docMk/>
            <pc:sldMk cId="2275028716" sldId="299"/>
            <ac:spMk id="3" creationId="{4A6CE3DF-6DAD-29FA-7B53-F5A7649C5C04}"/>
          </ac:spMkLst>
        </pc:spChg>
      </pc:sldChg>
      <pc:sldChg chg="addSp modSp modAnim">
        <pc:chgData name="Daniel Roper" userId="c5274ab7fa42462a" providerId="LiveId" clId="{763BC607-4BA3-4FA5-9D20-F568A419E245}" dt="2023-06-21T18:07:29.205" v="4044"/>
        <pc:sldMkLst>
          <pc:docMk/>
          <pc:sldMk cId="2180238966" sldId="373"/>
        </pc:sldMkLst>
        <pc:spChg chg="add mod">
          <ac:chgData name="Daniel Roper" userId="c5274ab7fa42462a" providerId="LiveId" clId="{763BC607-4BA3-4FA5-9D20-F568A419E245}" dt="2023-06-21T02:44:43.359" v="3"/>
          <ac:spMkLst>
            <pc:docMk/>
            <pc:sldMk cId="2180238966" sldId="373"/>
            <ac:spMk id="2" creationId="{EAD755C5-9F08-84E6-2148-52C7F2E9633F}"/>
          </ac:spMkLst>
        </pc:spChg>
      </pc:sldChg>
      <pc:sldChg chg="del">
        <pc:chgData name="Daniel Roper" userId="c5274ab7fa42462a" providerId="LiveId" clId="{763BC607-4BA3-4FA5-9D20-F568A419E245}" dt="2023-06-21T02:46:48.534" v="10" actId="47"/>
        <pc:sldMkLst>
          <pc:docMk/>
          <pc:sldMk cId="1779542576" sldId="380"/>
        </pc:sldMkLst>
      </pc:sldChg>
      <pc:sldChg chg="del">
        <pc:chgData name="Daniel Roper" userId="c5274ab7fa42462a" providerId="LiveId" clId="{763BC607-4BA3-4FA5-9D20-F568A419E245}" dt="2023-06-21T02:46:41.637" v="9" actId="47"/>
        <pc:sldMkLst>
          <pc:docMk/>
          <pc:sldMk cId="4208974243" sldId="381"/>
        </pc:sldMkLst>
      </pc:sldChg>
      <pc:sldChg chg="modSp mod modAnim">
        <pc:chgData name="Daniel Roper" userId="c5274ab7fa42462a" providerId="LiveId" clId="{763BC607-4BA3-4FA5-9D20-F568A419E245}" dt="2023-06-21T11:52:42.835" v="132" actId="6549"/>
        <pc:sldMkLst>
          <pc:docMk/>
          <pc:sldMk cId="1230626406" sldId="382"/>
        </pc:sldMkLst>
        <pc:spChg chg="mod">
          <ac:chgData name="Daniel Roper" userId="c5274ab7fa42462a" providerId="LiveId" clId="{763BC607-4BA3-4FA5-9D20-F568A419E245}" dt="2023-06-21T11:52:42.835" v="132" actId="6549"/>
          <ac:spMkLst>
            <pc:docMk/>
            <pc:sldMk cId="1230626406" sldId="382"/>
            <ac:spMk id="20482" creationId="{00000000-0000-0000-0000-000000000000}"/>
          </ac:spMkLst>
        </pc:spChg>
        <pc:spChg chg="mod">
          <ac:chgData name="Daniel Roper" userId="c5274ab7fa42462a" providerId="LiveId" clId="{763BC607-4BA3-4FA5-9D20-F568A419E245}" dt="2023-06-21T11:48:05.012" v="57" actId="1035"/>
          <ac:spMkLst>
            <pc:docMk/>
            <pc:sldMk cId="1230626406" sldId="382"/>
            <ac:spMk id="20483" creationId="{00000000-0000-0000-0000-000000000000}"/>
          </ac:spMkLst>
        </pc:spChg>
        <pc:spChg chg="mod">
          <ac:chgData name="Daniel Roper" userId="c5274ab7fa42462a" providerId="LiveId" clId="{763BC607-4BA3-4FA5-9D20-F568A419E245}" dt="2023-06-21T11:48:56.624" v="93" actId="1035"/>
          <ac:spMkLst>
            <pc:docMk/>
            <pc:sldMk cId="1230626406" sldId="382"/>
            <ac:spMk id="20484" creationId="{00000000-0000-0000-0000-000000000000}"/>
          </ac:spMkLst>
        </pc:spChg>
      </pc:sldChg>
      <pc:sldChg chg="addSp modSp modAnim">
        <pc:chgData name="Daniel Roper" userId="c5274ab7fa42462a" providerId="LiveId" clId="{763BC607-4BA3-4FA5-9D20-F568A419E245}" dt="2023-06-21T20:40:22.548" v="5468" actId="207"/>
        <pc:sldMkLst>
          <pc:docMk/>
          <pc:sldMk cId="3562280360" sldId="383"/>
        </pc:sldMkLst>
        <pc:spChg chg="add mod">
          <ac:chgData name="Daniel Roper" userId="c5274ab7fa42462a" providerId="LiveId" clId="{763BC607-4BA3-4FA5-9D20-F568A419E245}" dt="2023-06-21T18:13:27.921" v="4085" actId="207"/>
          <ac:spMkLst>
            <pc:docMk/>
            <pc:sldMk cId="3562280360" sldId="383"/>
            <ac:spMk id="2" creationId="{9BFBFD1E-77EF-698B-5EB4-0C11F663280D}"/>
          </ac:spMkLst>
        </pc:spChg>
        <pc:spChg chg="mod">
          <ac:chgData name="Daniel Roper" userId="c5274ab7fa42462a" providerId="LiveId" clId="{763BC607-4BA3-4FA5-9D20-F568A419E245}" dt="2023-06-21T20:40:22.548" v="5468" actId="207"/>
          <ac:spMkLst>
            <pc:docMk/>
            <pc:sldMk cId="3562280360" sldId="383"/>
            <ac:spMk id="24578" creationId="{00000000-0000-0000-0000-000000000000}"/>
          </ac:spMkLst>
        </pc:spChg>
      </pc:sldChg>
      <pc:sldChg chg="addSp modSp modAnim">
        <pc:chgData name="Daniel Roper" userId="c5274ab7fa42462a" providerId="LiveId" clId="{763BC607-4BA3-4FA5-9D20-F568A419E245}" dt="2023-06-21T16:07:39.855" v="3826"/>
        <pc:sldMkLst>
          <pc:docMk/>
          <pc:sldMk cId="2546789412" sldId="386"/>
        </pc:sldMkLst>
        <pc:spChg chg="add mod">
          <ac:chgData name="Daniel Roper" userId="c5274ab7fa42462a" providerId="LiveId" clId="{763BC607-4BA3-4FA5-9D20-F568A419E245}" dt="2023-06-21T16:02:02.998" v="3765" actId="1076"/>
          <ac:spMkLst>
            <pc:docMk/>
            <pc:sldMk cId="2546789412" sldId="386"/>
            <ac:spMk id="2" creationId="{31B667F0-C22A-9192-A058-854DE3E298F1}"/>
          </ac:spMkLst>
        </pc:spChg>
        <pc:spChg chg="mod">
          <ac:chgData name="Daniel Roper" userId="c5274ab7fa42462a" providerId="LiveId" clId="{763BC607-4BA3-4FA5-9D20-F568A419E245}" dt="2023-06-21T16:01:10.500" v="3759" actId="255"/>
          <ac:spMkLst>
            <pc:docMk/>
            <pc:sldMk cId="2546789412" sldId="386"/>
            <ac:spMk id="26626" creationId="{00000000-0000-0000-0000-000000000000}"/>
          </ac:spMkLst>
        </pc:spChg>
        <pc:spChg chg="mod">
          <ac:chgData name="Daniel Roper" userId="c5274ab7fa42462a" providerId="LiveId" clId="{763BC607-4BA3-4FA5-9D20-F568A419E245}" dt="2023-06-21T16:01:28.845" v="3762" actId="1076"/>
          <ac:spMkLst>
            <pc:docMk/>
            <pc:sldMk cId="2546789412" sldId="386"/>
            <ac:spMk id="26631" creationId="{00000000-0000-0000-0000-000000000000}"/>
          </ac:spMkLst>
        </pc:spChg>
      </pc:sldChg>
      <pc:sldChg chg="modSp mod">
        <pc:chgData name="Daniel Roper" userId="c5274ab7fa42462a" providerId="LiveId" clId="{763BC607-4BA3-4FA5-9D20-F568A419E245}" dt="2023-06-21T20:41:49.719" v="5470" actId="6549"/>
        <pc:sldMkLst>
          <pc:docMk/>
          <pc:sldMk cId="3705153685" sldId="387"/>
        </pc:sldMkLst>
        <pc:spChg chg="mod">
          <ac:chgData name="Daniel Roper" userId="c5274ab7fa42462a" providerId="LiveId" clId="{763BC607-4BA3-4FA5-9D20-F568A419E245}" dt="2023-06-21T20:41:49.719" v="5470" actId="6549"/>
          <ac:spMkLst>
            <pc:docMk/>
            <pc:sldMk cId="3705153685" sldId="387"/>
            <ac:spMk id="27654" creationId="{00000000-0000-0000-0000-000000000000}"/>
          </ac:spMkLst>
        </pc:spChg>
        <pc:spChg chg="mod">
          <ac:chgData name="Daniel Roper" userId="c5274ab7fa42462a" providerId="LiveId" clId="{763BC607-4BA3-4FA5-9D20-F568A419E245}" dt="2023-06-21T18:13:58.252" v="4087" actId="113"/>
          <ac:spMkLst>
            <pc:docMk/>
            <pc:sldMk cId="3705153685" sldId="387"/>
            <ac:spMk id="27655" creationId="{00000000-0000-0000-0000-000000000000}"/>
          </ac:spMkLst>
        </pc:spChg>
      </pc:sldChg>
      <pc:sldChg chg="modSp modAnim">
        <pc:chgData name="Daniel Roper" userId="c5274ab7fa42462a" providerId="LiveId" clId="{763BC607-4BA3-4FA5-9D20-F568A419E245}" dt="2023-06-21T16:07:58.955" v="3827"/>
        <pc:sldMkLst>
          <pc:docMk/>
          <pc:sldMk cId="90468531" sldId="389"/>
        </pc:sldMkLst>
        <pc:spChg chg="mod">
          <ac:chgData name="Daniel Roper" userId="c5274ab7fa42462a" providerId="LiveId" clId="{763BC607-4BA3-4FA5-9D20-F568A419E245}" dt="2023-06-21T16:06:00.113" v="3813" actId="1582"/>
          <ac:spMkLst>
            <pc:docMk/>
            <pc:sldMk cId="90468531" sldId="389"/>
            <ac:spMk id="31748" creationId="{00000000-0000-0000-0000-000000000000}"/>
          </ac:spMkLst>
        </pc:spChg>
      </pc:sldChg>
      <pc:sldChg chg="modSp modAnim">
        <pc:chgData name="Daniel Roper" userId="c5274ab7fa42462a" providerId="LiveId" clId="{763BC607-4BA3-4FA5-9D20-F568A419E245}" dt="2023-06-21T20:43:25.791" v="5477" actId="20577"/>
        <pc:sldMkLst>
          <pc:docMk/>
          <pc:sldMk cId="2368122544" sldId="390"/>
        </pc:sldMkLst>
        <pc:spChg chg="mod">
          <ac:chgData name="Daniel Roper" userId="c5274ab7fa42462a" providerId="LiveId" clId="{763BC607-4BA3-4FA5-9D20-F568A419E245}" dt="2023-06-21T20:43:25.791" v="5477" actId="20577"/>
          <ac:spMkLst>
            <pc:docMk/>
            <pc:sldMk cId="2368122544" sldId="390"/>
            <ac:spMk id="2" creationId="{052E2ECE-7E5D-B1B5-1E1E-A59B2B39EB76}"/>
          </ac:spMkLst>
        </pc:spChg>
        <pc:spChg chg="mod">
          <ac:chgData name="Daniel Roper" userId="c5274ab7fa42462a" providerId="LiveId" clId="{763BC607-4BA3-4FA5-9D20-F568A419E245}" dt="2023-06-21T16:08:46.394" v="3830" actId="1076"/>
          <ac:spMkLst>
            <pc:docMk/>
            <pc:sldMk cId="2368122544" sldId="390"/>
            <ac:spMk id="33794" creationId="{00000000-0000-0000-0000-000000000000}"/>
          </ac:spMkLst>
        </pc:spChg>
        <pc:spChg chg="mod">
          <ac:chgData name="Daniel Roper" userId="c5274ab7fa42462a" providerId="LiveId" clId="{763BC607-4BA3-4FA5-9D20-F568A419E245}" dt="2023-06-21T16:08:35.004" v="3828" actId="255"/>
          <ac:spMkLst>
            <pc:docMk/>
            <pc:sldMk cId="2368122544" sldId="390"/>
            <ac:spMk id="33801" creationId="{00000000-0000-0000-0000-000000000000}"/>
          </ac:spMkLst>
        </pc:spChg>
      </pc:sldChg>
      <pc:sldChg chg="addSp delSp modSp modAnim">
        <pc:chgData name="Daniel Roper" userId="c5274ab7fa42462a" providerId="LiveId" clId="{763BC607-4BA3-4FA5-9D20-F568A419E245}" dt="2023-06-21T18:07:42.159" v="4046"/>
        <pc:sldMkLst>
          <pc:docMk/>
          <pc:sldMk cId="1387106426" sldId="399"/>
        </pc:sldMkLst>
        <pc:spChg chg="del">
          <ac:chgData name="Daniel Roper" userId="c5274ab7fa42462a" providerId="LiveId" clId="{763BC607-4BA3-4FA5-9D20-F568A419E245}" dt="2023-06-21T02:45:44.769" v="4" actId="478"/>
          <ac:spMkLst>
            <pc:docMk/>
            <pc:sldMk cId="1387106426" sldId="399"/>
            <ac:spMk id="2" creationId="{E501D999-787E-F015-644B-4C0DB80E9AA6}"/>
          </ac:spMkLst>
        </pc:spChg>
        <pc:spChg chg="add mod">
          <ac:chgData name="Daniel Roper" userId="c5274ab7fa42462a" providerId="LiveId" clId="{763BC607-4BA3-4FA5-9D20-F568A419E245}" dt="2023-06-21T02:46:32.094" v="8"/>
          <ac:spMkLst>
            <pc:docMk/>
            <pc:sldMk cId="1387106426" sldId="399"/>
            <ac:spMk id="3" creationId="{E2A2DDE2-0C4D-E085-ACA6-970348149D6C}"/>
          </ac:spMkLst>
        </pc:spChg>
      </pc:sldChg>
      <pc:sldChg chg="modSp">
        <pc:chgData name="Daniel Roper" userId="c5274ab7fa42462a" providerId="LiveId" clId="{763BC607-4BA3-4FA5-9D20-F568A419E245}" dt="2023-06-21T20:45:42.679" v="5510" actId="207"/>
        <pc:sldMkLst>
          <pc:docMk/>
          <pc:sldMk cId="3378930832" sldId="407"/>
        </pc:sldMkLst>
        <pc:spChg chg="mod">
          <ac:chgData name="Daniel Roper" userId="c5274ab7fa42462a" providerId="LiveId" clId="{763BC607-4BA3-4FA5-9D20-F568A419E245}" dt="2023-06-21T20:45:42.679" v="5510" actId="207"/>
          <ac:spMkLst>
            <pc:docMk/>
            <pc:sldMk cId="3378930832" sldId="407"/>
            <ac:spMk id="35844" creationId="{00000000-0000-0000-0000-000000000000}"/>
          </ac:spMkLst>
        </pc:spChg>
        <pc:spChg chg="mod">
          <ac:chgData name="Daniel Roper" userId="c5274ab7fa42462a" providerId="LiveId" clId="{763BC607-4BA3-4FA5-9D20-F568A419E245}" dt="2023-06-21T16:09:12.933" v="3834" actId="255"/>
          <ac:spMkLst>
            <pc:docMk/>
            <pc:sldMk cId="3378930832" sldId="407"/>
            <ac:spMk id="35845" creationId="{00000000-0000-0000-0000-000000000000}"/>
          </ac:spMkLst>
        </pc:spChg>
      </pc:sldChg>
      <pc:sldChg chg="modSp mod">
        <pc:chgData name="Daniel Roper" userId="c5274ab7fa42462a" providerId="LiveId" clId="{763BC607-4BA3-4FA5-9D20-F568A419E245}" dt="2023-06-21T20:47:35.777" v="5541" actId="20577"/>
        <pc:sldMkLst>
          <pc:docMk/>
          <pc:sldMk cId="718486017" sldId="408"/>
        </pc:sldMkLst>
        <pc:spChg chg="mod">
          <ac:chgData name="Daniel Roper" userId="c5274ab7fa42462a" providerId="LiveId" clId="{763BC607-4BA3-4FA5-9D20-F568A419E245}" dt="2023-06-21T16:09:47.076" v="3838" actId="1582"/>
          <ac:spMkLst>
            <pc:docMk/>
            <pc:sldMk cId="718486017" sldId="408"/>
            <ac:spMk id="6" creationId="{00000000-0000-0000-0000-000000000000}"/>
          </ac:spMkLst>
        </pc:spChg>
        <pc:spChg chg="mod">
          <ac:chgData name="Daniel Roper" userId="c5274ab7fa42462a" providerId="LiveId" clId="{763BC607-4BA3-4FA5-9D20-F568A419E245}" dt="2023-06-21T20:47:35.777" v="5541" actId="20577"/>
          <ac:spMkLst>
            <pc:docMk/>
            <pc:sldMk cId="718486017" sldId="408"/>
            <ac:spMk id="35845" creationId="{00000000-0000-0000-0000-000000000000}"/>
          </ac:spMkLst>
        </pc:spChg>
      </pc:sldChg>
      <pc:sldChg chg="del">
        <pc:chgData name="Daniel Roper" userId="c5274ab7fa42462a" providerId="LiveId" clId="{763BC607-4BA3-4FA5-9D20-F568A419E245}" dt="2023-06-21T02:43:46.862" v="1" actId="47"/>
        <pc:sldMkLst>
          <pc:docMk/>
          <pc:sldMk cId="1750462856" sldId="415"/>
        </pc:sldMkLst>
      </pc:sldChg>
      <pc:sldChg chg="addSp delSp modSp mod ord">
        <pc:chgData name="Daniel Roper" userId="c5274ab7fa42462a" providerId="LiveId" clId="{763BC607-4BA3-4FA5-9D20-F568A419E245}" dt="2023-06-21T21:10:40.029" v="5821" actId="20577"/>
        <pc:sldMkLst>
          <pc:docMk/>
          <pc:sldMk cId="561591899" sldId="430"/>
        </pc:sldMkLst>
        <pc:spChg chg="add del mod">
          <ac:chgData name="Daniel Roper" userId="c5274ab7fa42462a" providerId="LiveId" clId="{763BC607-4BA3-4FA5-9D20-F568A419E245}" dt="2023-06-21T18:39:04.509" v="4326"/>
          <ac:spMkLst>
            <pc:docMk/>
            <pc:sldMk cId="561591899" sldId="430"/>
            <ac:spMk id="2" creationId="{D5C458C7-E36E-3860-88D8-7BD43BB93D32}"/>
          </ac:spMkLst>
        </pc:spChg>
        <pc:spChg chg="mod">
          <ac:chgData name="Daniel Roper" userId="c5274ab7fa42462a" providerId="LiveId" clId="{763BC607-4BA3-4FA5-9D20-F568A419E245}" dt="2023-06-21T13:57:51.262" v="521" actId="1076"/>
          <ac:spMkLst>
            <pc:docMk/>
            <pc:sldMk cId="561591899" sldId="430"/>
            <ac:spMk id="3" creationId="{16666BA6-E2FE-FB16-AB83-7401D86B1E98}"/>
          </ac:spMkLst>
        </pc:spChg>
        <pc:spChg chg="mod">
          <ac:chgData name="Daniel Roper" userId="c5274ab7fa42462a" providerId="LiveId" clId="{763BC607-4BA3-4FA5-9D20-F568A419E245}" dt="2023-06-21T21:10:40.029" v="5821" actId="20577"/>
          <ac:spMkLst>
            <pc:docMk/>
            <pc:sldMk cId="561591899" sldId="430"/>
            <ac:spMk id="6" creationId="{957BA625-24D3-7F76-6898-25572D82794C}"/>
          </ac:spMkLst>
        </pc:spChg>
      </pc:sldChg>
      <pc:sldChg chg="addSp delSp modSp mod modAnim">
        <pc:chgData name="Daniel Roper" userId="c5274ab7fa42462a" providerId="LiveId" clId="{763BC607-4BA3-4FA5-9D20-F568A419E245}" dt="2023-06-21T20:37:33.313" v="5463" actId="6549"/>
        <pc:sldMkLst>
          <pc:docMk/>
          <pc:sldMk cId="3409268499" sldId="452"/>
        </pc:sldMkLst>
        <pc:spChg chg="add mod">
          <ac:chgData name="Daniel Roper" userId="c5274ab7fa42462a" providerId="LiveId" clId="{763BC607-4BA3-4FA5-9D20-F568A419E245}" dt="2023-06-21T02:43:37.930" v="0"/>
          <ac:spMkLst>
            <pc:docMk/>
            <pc:sldMk cId="3409268499" sldId="452"/>
            <ac:spMk id="2" creationId="{895A07D6-0A7E-76CA-0393-2DD5687386AC}"/>
          </ac:spMkLst>
        </pc:spChg>
        <pc:spChg chg="mod">
          <ac:chgData name="Daniel Roper" userId="c5274ab7fa42462a" providerId="LiveId" clId="{763BC607-4BA3-4FA5-9D20-F568A419E245}" dt="2023-06-21T18:09:56.358" v="4082" actId="113"/>
          <ac:spMkLst>
            <pc:docMk/>
            <pc:sldMk cId="3409268499" sldId="452"/>
            <ac:spMk id="4" creationId="{727DA576-2F6E-7654-5518-F90504A5627B}"/>
          </ac:spMkLst>
        </pc:spChg>
        <pc:spChg chg="del">
          <ac:chgData name="Daniel Roper" userId="c5274ab7fa42462a" providerId="LiveId" clId="{763BC607-4BA3-4FA5-9D20-F568A419E245}" dt="2023-06-21T18:09:01.804" v="4048" actId="478"/>
          <ac:spMkLst>
            <pc:docMk/>
            <pc:sldMk cId="3409268499" sldId="452"/>
            <ac:spMk id="7" creationId="{6441CAC5-40C3-0FA4-81A3-A36ED05B3C3B}"/>
          </ac:spMkLst>
        </pc:spChg>
        <pc:spChg chg="mod">
          <ac:chgData name="Daniel Roper" userId="c5274ab7fa42462a" providerId="LiveId" clId="{763BC607-4BA3-4FA5-9D20-F568A419E245}" dt="2023-06-21T20:37:33.313" v="5463" actId="6549"/>
          <ac:spMkLst>
            <pc:docMk/>
            <pc:sldMk cId="3409268499" sldId="452"/>
            <ac:spMk id="8" creationId="{508D63A3-ED84-2C23-71A3-B8A8DC60C2BE}"/>
          </ac:spMkLst>
        </pc:spChg>
      </pc:sldChg>
      <pc:sldChg chg="addSp modSp del modAnim">
        <pc:chgData name="Daniel Roper" userId="c5274ab7fa42462a" providerId="LiveId" clId="{763BC607-4BA3-4FA5-9D20-F568A419E245}" dt="2023-06-21T20:38:27.603" v="5464" actId="47"/>
        <pc:sldMkLst>
          <pc:docMk/>
          <pc:sldMk cId="2886905231" sldId="453"/>
        </pc:sldMkLst>
        <pc:spChg chg="add mod">
          <ac:chgData name="Daniel Roper" userId="c5274ab7fa42462a" providerId="LiveId" clId="{763BC607-4BA3-4FA5-9D20-F568A419E245}" dt="2023-06-21T02:44:26.556" v="2"/>
          <ac:spMkLst>
            <pc:docMk/>
            <pc:sldMk cId="2886905231" sldId="453"/>
            <ac:spMk id="2" creationId="{ED9607EB-1CA0-E009-C192-110FA7069897}"/>
          </ac:spMkLst>
        </pc:spChg>
      </pc:sldChg>
      <pc:sldChg chg="del">
        <pc:chgData name="Daniel Roper" userId="c5274ab7fa42462a" providerId="LiveId" clId="{763BC607-4BA3-4FA5-9D20-F568A419E245}" dt="2023-06-21T02:46:21.715" v="7" actId="47"/>
        <pc:sldMkLst>
          <pc:docMk/>
          <pc:sldMk cId="1143797665" sldId="455"/>
        </pc:sldMkLst>
      </pc:sldChg>
      <pc:sldChg chg="addSp modSp modAnim">
        <pc:chgData name="Daniel Roper" userId="c5274ab7fa42462a" providerId="LiveId" clId="{763BC607-4BA3-4FA5-9D20-F568A419E245}" dt="2023-06-21T18:07:34.843" v="4045"/>
        <pc:sldMkLst>
          <pc:docMk/>
          <pc:sldMk cId="4157298344" sldId="456"/>
        </pc:sldMkLst>
        <pc:spChg chg="add mod">
          <ac:chgData name="Daniel Roper" userId="c5274ab7fa42462a" providerId="LiveId" clId="{763BC607-4BA3-4FA5-9D20-F568A419E245}" dt="2023-06-21T02:46:12.964" v="5"/>
          <ac:spMkLst>
            <pc:docMk/>
            <pc:sldMk cId="4157298344" sldId="456"/>
            <ac:spMk id="4" creationId="{EFB33E49-B5E2-818B-5F8D-3276490F47EB}"/>
          </ac:spMkLst>
        </pc:spChg>
      </pc:sldChg>
      <pc:sldChg chg="del">
        <pc:chgData name="Daniel Roper" userId="c5274ab7fa42462a" providerId="LiveId" clId="{763BC607-4BA3-4FA5-9D20-F568A419E245}" dt="2023-06-21T02:46:19.404" v="6" actId="47"/>
        <pc:sldMkLst>
          <pc:docMk/>
          <pc:sldMk cId="3745992945" sldId="457"/>
        </pc:sldMkLst>
      </pc:sldChg>
      <pc:sldChg chg="modSp ord">
        <pc:chgData name="Daniel Roper" userId="c5274ab7fa42462a" providerId="LiveId" clId="{763BC607-4BA3-4FA5-9D20-F568A419E245}" dt="2023-06-21T20:56:05.549" v="5594" actId="207"/>
        <pc:sldMkLst>
          <pc:docMk/>
          <pc:sldMk cId="3057727841" sldId="458"/>
        </pc:sldMkLst>
        <pc:spChg chg="mod">
          <ac:chgData name="Daniel Roper" userId="c5274ab7fa42462a" providerId="LiveId" clId="{763BC607-4BA3-4FA5-9D20-F568A419E245}" dt="2023-06-21T20:55:09.316" v="5588" actId="20577"/>
          <ac:spMkLst>
            <pc:docMk/>
            <pc:sldMk cId="3057727841" sldId="458"/>
            <ac:spMk id="3" creationId="{16666BA6-E2FE-FB16-AB83-7401D86B1E98}"/>
          </ac:spMkLst>
        </pc:spChg>
        <pc:spChg chg="mod">
          <ac:chgData name="Daniel Roper" userId="c5274ab7fa42462a" providerId="LiveId" clId="{763BC607-4BA3-4FA5-9D20-F568A419E245}" dt="2023-06-21T20:56:05.549" v="5594" actId="207"/>
          <ac:spMkLst>
            <pc:docMk/>
            <pc:sldMk cId="3057727841" sldId="458"/>
            <ac:spMk id="6" creationId="{957BA625-24D3-7F76-6898-25572D82794C}"/>
          </ac:spMkLst>
        </pc:spChg>
      </pc:sldChg>
      <pc:sldChg chg="addSp delSp modSp add mod ord modAnim modNotesTx">
        <pc:chgData name="Daniel Roper" userId="c5274ab7fa42462a" providerId="LiveId" clId="{763BC607-4BA3-4FA5-9D20-F568A419E245}" dt="2023-06-21T20:54:24.580" v="5584" actId="113"/>
        <pc:sldMkLst>
          <pc:docMk/>
          <pc:sldMk cId="2025334668" sldId="459"/>
        </pc:sldMkLst>
        <pc:spChg chg="add mod">
          <ac:chgData name="Daniel Roper" userId="c5274ab7fa42462a" providerId="LiveId" clId="{763BC607-4BA3-4FA5-9D20-F568A419E245}" dt="2023-06-21T16:14:22.201" v="3998" actId="20577"/>
          <ac:spMkLst>
            <pc:docMk/>
            <pc:sldMk cId="2025334668" sldId="459"/>
            <ac:spMk id="2" creationId="{4F0581A9-BD23-E4F6-EEFC-72BACD8F5F61}"/>
          </ac:spMkLst>
        </pc:spChg>
        <pc:spChg chg="add mod">
          <ac:chgData name="Daniel Roper" userId="c5274ab7fa42462a" providerId="LiveId" clId="{763BC607-4BA3-4FA5-9D20-F568A419E245}" dt="2023-06-21T13:46:39.472" v="475" actId="1076"/>
          <ac:spMkLst>
            <pc:docMk/>
            <pc:sldMk cId="2025334668" sldId="459"/>
            <ac:spMk id="3" creationId="{DDB1D369-909A-69CC-7F7B-042D486F0352}"/>
          </ac:spMkLst>
        </pc:spChg>
        <pc:spChg chg="add mod">
          <ac:chgData name="Daniel Roper" userId="c5274ab7fa42462a" providerId="LiveId" clId="{763BC607-4BA3-4FA5-9D20-F568A419E245}" dt="2023-06-21T13:53:43.948" v="495" actId="1076"/>
          <ac:spMkLst>
            <pc:docMk/>
            <pc:sldMk cId="2025334668" sldId="459"/>
            <ac:spMk id="4" creationId="{94D107C7-71B6-183D-3431-B2E235987B76}"/>
          </ac:spMkLst>
        </pc:spChg>
        <pc:spChg chg="add del mod">
          <ac:chgData name="Daniel Roper" userId="c5274ab7fa42462a" providerId="LiveId" clId="{763BC607-4BA3-4FA5-9D20-F568A419E245}" dt="2023-06-21T13:53:09.697" v="478"/>
          <ac:spMkLst>
            <pc:docMk/>
            <pc:sldMk cId="2025334668" sldId="459"/>
            <ac:spMk id="5" creationId="{40FE6780-1C86-FDD4-8677-31BCAB087052}"/>
          </ac:spMkLst>
        </pc:spChg>
        <pc:spChg chg="mod">
          <ac:chgData name="Daniel Roper" userId="c5274ab7fa42462a" providerId="LiveId" clId="{763BC607-4BA3-4FA5-9D20-F568A419E245}" dt="2023-06-21T12:15:41.627" v="290" actId="20577"/>
          <ac:spMkLst>
            <pc:docMk/>
            <pc:sldMk cId="2025334668" sldId="459"/>
            <ac:spMk id="20482" creationId="{00000000-0000-0000-0000-000000000000}"/>
          </ac:spMkLst>
        </pc:spChg>
        <pc:spChg chg="mod">
          <ac:chgData name="Daniel Roper" userId="c5274ab7fa42462a" providerId="LiveId" clId="{763BC607-4BA3-4FA5-9D20-F568A419E245}" dt="2023-06-21T13:46:27.661" v="473" actId="1035"/>
          <ac:spMkLst>
            <pc:docMk/>
            <pc:sldMk cId="2025334668" sldId="459"/>
            <ac:spMk id="20484" creationId="{00000000-0000-0000-0000-000000000000}"/>
          </ac:spMkLst>
        </pc:spChg>
      </pc:sldChg>
      <pc:sldChg chg="delSp modSp add mod ord delAnim modAnim modNotesTx">
        <pc:chgData name="Daniel Roper" userId="c5274ab7fa42462a" providerId="LiveId" clId="{763BC607-4BA3-4FA5-9D20-F568A419E245}" dt="2023-06-21T21:08:28.032" v="5743" actId="20577"/>
        <pc:sldMkLst>
          <pc:docMk/>
          <pc:sldMk cId="108664873" sldId="460"/>
        </pc:sldMkLst>
        <pc:spChg chg="mod">
          <ac:chgData name="Daniel Roper" userId="c5274ab7fa42462a" providerId="LiveId" clId="{763BC607-4BA3-4FA5-9D20-F568A419E245}" dt="2023-06-21T21:04:57.458" v="5691" actId="20577"/>
          <ac:spMkLst>
            <pc:docMk/>
            <pc:sldMk cId="108664873" sldId="460"/>
            <ac:spMk id="3" creationId="{16666BA6-E2FE-FB16-AB83-7401D86B1E98}"/>
          </ac:spMkLst>
        </pc:spChg>
        <pc:spChg chg="del">
          <ac:chgData name="Daniel Roper" userId="c5274ab7fa42462a" providerId="LiveId" clId="{763BC607-4BA3-4FA5-9D20-F568A419E245}" dt="2023-06-21T14:01:26.575" v="612" actId="478"/>
          <ac:spMkLst>
            <pc:docMk/>
            <pc:sldMk cId="108664873" sldId="460"/>
            <ac:spMk id="6" creationId="{957BA625-24D3-7F76-6898-25572D82794C}"/>
          </ac:spMkLst>
        </pc:spChg>
        <pc:spChg chg="mod">
          <ac:chgData name="Daniel Roper" userId="c5274ab7fa42462a" providerId="LiveId" clId="{763BC607-4BA3-4FA5-9D20-F568A419E245}" dt="2023-06-21T20:58:04.856" v="5619" actId="20577"/>
          <ac:spMkLst>
            <pc:docMk/>
            <pc:sldMk cId="108664873" sldId="460"/>
            <ac:spMk id="8" creationId="{CA813A70-8A89-49FD-17EF-0563DCDF618E}"/>
          </ac:spMkLst>
        </pc:spChg>
      </pc:sldChg>
      <pc:sldChg chg="addSp modSp add del mod">
        <pc:chgData name="Daniel Roper" userId="c5274ab7fa42462a" providerId="LiveId" clId="{763BC607-4BA3-4FA5-9D20-F568A419E245}" dt="2023-06-21T13:54:21.161" v="496" actId="47"/>
        <pc:sldMkLst>
          <pc:docMk/>
          <pc:sldMk cId="2893137085" sldId="460"/>
        </pc:sldMkLst>
        <pc:spChg chg="add mod">
          <ac:chgData name="Daniel Roper" userId="c5274ab7fa42462a" providerId="LiveId" clId="{763BC607-4BA3-4FA5-9D20-F568A419E245}" dt="2023-06-21T13:41:28.829" v="407" actId="1076"/>
          <ac:spMkLst>
            <pc:docMk/>
            <pc:sldMk cId="2893137085" sldId="460"/>
            <ac:spMk id="2" creationId="{B60CEEA7-AA40-0F20-5562-014230ADF537}"/>
          </ac:spMkLst>
        </pc:spChg>
        <pc:spChg chg="mod">
          <ac:chgData name="Daniel Roper" userId="c5274ab7fa42462a" providerId="LiveId" clId="{763BC607-4BA3-4FA5-9D20-F568A419E245}" dt="2023-06-21T13:40:47.106" v="404" actId="255"/>
          <ac:spMkLst>
            <pc:docMk/>
            <pc:sldMk cId="2893137085" sldId="460"/>
            <ac:spMk id="20482" creationId="{00000000-0000-0000-0000-000000000000}"/>
          </ac:spMkLst>
        </pc:spChg>
        <pc:spChg chg="mod">
          <ac:chgData name="Daniel Roper" userId="c5274ab7fa42462a" providerId="LiveId" clId="{763BC607-4BA3-4FA5-9D20-F568A419E245}" dt="2023-06-21T12:26:04.605" v="377" actId="20577"/>
          <ac:spMkLst>
            <pc:docMk/>
            <pc:sldMk cId="2893137085" sldId="460"/>
            <ac:spMk id="20484" creationId="{00000000-0000-0000-0000-000000000000}"/>
          </ac:spMkLst>
        </pc:spChg>
      </pc:sldChg>
      <pc:sldChg chg="modSp add mod modAnim">
        <pc:chgData name="Daniel Roper" userId="c5274ab7fa42462a" providerId="LiveId" clId="{763BC607-4BA3-4FA5-9D20-F568A419E245}" dt="2023-06-21T15:58:15.940" v="3726" actId="20577"/>
        <pc:sldMkLst>
          <pc:docMk/>
          <pc:sldMk cId="4281142217" sldId="461"/>
        </pc:sldMkLst>
        <pc:spChg chg="mod">
          <ac:chgData name="Daniel Roper" userId="c5274ab7fa42462a" providerId="LiveId" clId="{763BC607-4BA3-4FA5-9D20-F568A419E245}" dt="2023-06-21T15:58:15.940" v="3726" actId="20577"/>
          <ac:spMkLst>
            <pc:docMk/>
            <pc:sldMk cId="4281142217" sldId="461"/>
            <ac:spMk id="3" creationId="{16666BA6-E2FE-FB16-AB83-7401D86B1E98}"/>
          </ac:spMkLst>
        </pc:spChg>
        <pc:spChg chg="mod">
          <ac:chgData name="Daniel Roper" userId="c5274ab7fa42462a" providerId="LiveId" clId="{763BC607-4BA3-4FA5-9D20-F568A419E245}" dt="2023-06-21T15:46:48.683" v="3241" actId="20577"/>
          <ac:spMkLst>
            <pc:docMk/>
            <pc:sldMk cId="4281142217" sldId="461"/>
            <ac:spMk id="8" creationId="{CA813A70-8A89-49FD-17EF-0563DCDF618E}"/>
          </ac:spMkLst>
        </pc:spChg>
      </pc:sldChg>
      <pc:sldChg chg="addSp delSp modSp add mod ord delAnim modAnim">
        <pc:chgData name="Daniel Roper" userId="c5274ab7fa42462a" providerId="LiveId" clId="{763BC607-4BA3-4FA5-9D20-F568A419E245}" dt="2023-06-21T15:19:48.101" v="2535" actId="1036"/>
        <pc:sldMkLst>
          <pc:docMk/>
          <pc:sldMk cId="949731633" sldId="462"/>
        </pc:sldMkLst>
        <pc:spChg chg="del">
          <ac:chgData name="Daniel Roper" userId="c5274ab7fa42462a" providerId="LiveId" clId="{763BC607-4BA3-4FA5-9D20-F568A419E245}" dt="2023-06-21T14:39:59.225" v="2026" actId="478"/>
          <ac:spMkLst>
            <pc:docMk/>
            <pc:sldMk cId="949731633" sldId="462"/>
            <ac:spMk id="2" creationId="{895A07D6-0A7E-76CA-0393-2DD5687386AC}"/>
          </ac:spMkLst>
        </pc:spChg>
        <pc:spChg chg="del">
          <ac:chgData name="Daniel Roper" userId="c5274ab7fa42462a" providerId="LiveId" clId="{763BC607-4BA3-4FA5-9D20-F568A419E245}" dt="2023-06-21T14:46:59.348" v="2088" actId="478"/>
          <ac:spMkLst>
            <pc:docMk/>
            <pc:sldMk cId="949731633" sldId="462"/>
            <ac:spMk id="3" creationId="{7CC56F78-17AA-53D6-3A43-1AEF10403099}"/>
          </ac:spMkLst>
        </pc:spChg>
        <pc:spChg chg="mod">
          <ac:chgData name="Daniel Roper" userId="c5274ab7fa42462a" providerId="LiveId" clId="{763BC607-4BA3-4FA5-9D20-F568A419E245}" dt="2023-06-21T15:03:44.807" v="2283" actId="20577"/>
          <ac:spMkLst>
            <pc:docMk/>
            <pc:sldMk cId="949731633" sldId="462"/>
            <ac:spMk id="4" creationId="{727DA576-2F6E-7654-5518-F90504A5627B}"/>
          </ac:spMkLst>
        </pc:spChg>
        <pc:spChg chg="add mod">
          <ac:chgData name="Daniel Roper" userId="c5274ab7fa42462a" providerId="LiveId" clId="{763BC607-4BA3-4FA5-9D20-F568A419E245}" dt="2023-06-21T15:07:14.559" v="2408" actId="20577"/>
          <ac:spMkLst>
            <pc:docMk/>
            <pc:sldMk cId="949731633" sldId="462"/>
            <ac:spMk id="5" creationId="{C7BA2F34-1678-3853-CA8D-079EA370CDFF}"/>
          </ac:spMkLst>
        </pc:spChg>
        <pc:spChg chg="mod">
          <ac:chgData name="Daniel Roper" userId="c5274ab7fa42462a" providerId="LiveId" clId="{763BC607-4BA3-4FA5-9D20-F568A419E245}" dt="2023-06-21T15:00:48.997" v="2263" actId="207"/>
          <ac:spMkLst>
            <pc:docMk/>
            <pc:sldMk cId="949731633" sldId="462"/>
            <ac:spMk id="6" creationId="{2D65DF2E-F349-8D65-F98F-13E2C2B9144D}"/>
          </ac:spMkLst>
        </pc:spChg>
        <pc:spChg chg="del">
          <ac:chgData name="Daniel Roper" userId="c5274ab7fa42462a" providerId="LiveId" clId="{763BC607-4BA3-4FA5-9D20-F568A419E245}" dt="2023-06-21T14:47:01.536" v="2089" actId="478"/>
          <ac:spMkLst>
            <pc:docMk/>
            <pc:sldMk cId="949731633" sldId="462"/>
            <ac:spMk id="7" creationId="{6441CAC5-40C3-0FA4-81A3-A36ED05B3C3B}"/>
          </ac:spMkLst>
        </pc:spChg>
        <pc:spChg chg="del">
          <ac:chgData name="Daniel Roper" userId="c5274ab7fa42462a" providerId="LiveId" clId="{763BC607-4BA3-4FA5-9D20-F568A419E245}" dt="2023-06-21T14:47:03.336" v="2090" actId="478"/>
          <ac:spMkLst>
            <pc:docMk/>
            <pc:sldMk cId="949731633" sldId="462"/>
            <ac:spMk id="8" creationId="{508D63A3-ED84-2C23-71A3-B8A8DC60C2BE}"/>
          </ac:spMkLst>
        </pc:spChg>
        <pc:spChg chg="add mod">
          <ac:chgData name="Daniel Roper" userId="c5274ab7fa42462a" providerId="LiveId" clId="{763BC607-4BA3-4FA5-9D20-F568A419E245}" dt="2023-06-21T15:09:33.335" v="2491" actId="20577"/>
          <ac:spMkLst>
            <pc:docMk/>
            <pc:sldMk cId="949731633" sldId="462"/>
            <ac:spMk id="9" creationId="{4D729B94-A563-7422-E476-2CB8C43D6C77}"/>
          </ac:spMkLst>
        </pc:spChg>
        <pc:cxnChg chg="add mod">
          <ac:chgData name="Daniel Roper" userId="c5274ab7fa42462a" providerId="LiveId" clId="{763BC607-4BA3-4FA5-9D20-F568A419E245}" dt="2023-06-21T15:10:43.896" v="2496" actId="208"/>
          <ac:cxnSpMkLst>
            <pc:docMk/>
            <pc:sldMk cId="949731633" sldId="462"/>
            <ac:cxnSpMk id="11" creationId="{73FCFCA1-A787-21D2-C574-B753A4344E13}"/>
          </ac:cxnSpMkLst>
        </pc:cxnChg>
        <pc:cxnChg chg="add mod">
          <ac:chgData name="Daniel Roper" userId="c5274ab7fa42462a" providerId="LiveId" clId="{763BC607-4BA3-4FA5-9D20-F568A419E245}" dt="2023-06-21T15:12:03.253" v="2502" actId="14100"/>
          <ac:cxnSpMkLst>
            <pc:docMk/>
            <pc:sldMk cId="949731633" sldId="462"/>
            <ac:cxnSpMk id="12" creationId="{7D59E6E6-F3CC-02DE-6718-7BCCECA31B2B}"/>
          </ac:cxnSpMkLst>
        </pc:cxnChg>
        <pc:cxnChg chg="add mod">
          <ac:chgData name="Daniel Roper" userId="c5274ab7fa42462a" providerId="LiveId" clId="{763BC607-4BA3-4FA5-9D20-F568A419E245}" dt="2023-06-21T15:12:18.605" v="2505" actId="14100"/>
          <ac:cxnSpMkLst>
            <pc:docMk/>
            <pc:sldMk cId="949731633" sldId="462"/>
            <ac:cxnSpMk id="14" creationId="{4E6B7ABB-9817-DFC1-6BFE-2FC414C4B961}"/>
          </ac:cxnSpMkLst>
        </pc:cxnChg>
        <pc:cxnChg chg="add mod">
          <ac:chgData name="Daniel Roper" userId="c5274ab7fa42462a" providerId="LiveId" clId="{763BC607-4BA3-4FA5-9D20-F568A419E245}" dt="2023-06-21T15:13:55.581" v="2512" actId="14100"/>
          <ac:cxnSpMkLst>
            <pc:docMk/>
            <pc:sldMk cId="949731633" sldId="462"/>
            <ac:cxnSpMk id="16" creationId="{727289C3-FA26-4623-6CC4-CBE74A495A40}"/>
          </ac:cxnSpMkLst>
        </pc:cxnChg>
        <pc:cxnChg chg="add mod">
          <ac:chgData name="Daniel Roper" userId="c5274ab7fa42462a" providerId="LiveId" clId="{763BC607-4BA3-4FA5-9D20-F568A419E245}" dt="2023-06-21T15:16:23.389" v="2525" actId="1035"/>
          <ac:cxnSpMkLst>
            <pc:docMk/>
            <pc:sldMk cId="949731633" sldId="462"/>
            <ac:cxnSpMk id="18" creationId="{082F6247-F1F3-AE03-5045-1D79083BDF86}"/>
          </ac:cxnSpMkLst>
        </pc:cxnChg>
        <pc:cxnChg chg="add mod">
          <ac:chgData name="Daniel Roper" userId="c5274ab7fa42462a" providerId="LiveId" clId="{763BC607-4BA3-4FA5-9D20-F568A419E245}" dt="2023-06-21T15:15:15.504" v="2522" actId="14100"/>
          <ac:cxnSpMkLst>
            <pc:docMk/>
            <pc:sldMk cId="949731633" sldId="462"/>
            <ac:cxnSpMk id="20" creationId="{61661750-9506-5960-B6E1-F72EAF14EE4F}"/>
          </ac:cxnSpMkLst>
        </pc:cxnChg>
        <pc:cxnChg chg="add mod">
          <ac:chgData name="Daniel Roper" userId="c5274ab7fa42462a" providerId="LiveId" clId="{763BC607-4BA3-4FA5-9D20-F568A419E245}" dt="2023-06-21T15:16:50.443" v="2528" actId="14100"/>
          <ac:cxnSpMkLst>
            <pc:docMk/>
            <pc:sldMk cId="949731633" sldId="462"/>
            <ac:cxnSpMk id="22" creationId="{E989C032-2022-CE44-AEA9-385264158379}"/>
          </ac:cxnSpMkLst>
        </pc:cxnChg>
        <pc:cxnChg chg="add mod">
          <ac:chgData name="Daniel Roper" userId="c5274ab7fa42462a" providerId="LiveId" clId="{763BC607-4BA3-4FA5-9D20-F568A419E245}" dt="2023-06-21T15:19:48.101" v="2535" actId="1036"/>
          <ac:cxnSpMkLst>
            <pc:docMk/>
            <pc:sldMk cId="949731633" sldId="462"/>
            <ac:cxnSpMk id="24" creationId="{F0CC7E0F-CC32-FD66-1FB9-ECEA06AE1668}"/>
          </ac:cxnSpMkLst>
        </pc:cxnChg>
        <pc:cxnChg chg="add mod">
          <ac:chgData name="Daniel Roper" userId="c5274ab7fa42462a" providerId="LiveId" clId="{763BC607-4BA3-4FA5-9D20-F568A419E245}" dt="2023-06-21T15:19:43.202" v="2534" actId="14100"/>
          <ac:cxnSpMkLst>
            <pc:docMk/>
            <pc:sldMk cId="949731633" sldId="462"/>
            <ac:cxnSpMk id="26" creationId="{BF16DA1D-75D6-8EA9-39B9-856F9FD8B0DD}"/>
          </ac:cxnSpMkLst>
        </pc:cxnChg>
      </pc:sldChg>
      <pc:sldChg chg="delSp modSp add mod ord modAnim">
        <pc:chgData name="Daniel Roper" userId="c5274ab7fa42462a" providerId="LiveId" clId="{763BC607-4BA3-4FA5-9D20-F568A419E245}" dt="2023-06-21T18:37:03.341" v="4320" actId="255"/>
        <pc:sldMkLst>
          <pc:docMk/>
          <pc:sldMk cId="762166718" sldId="463"/>
        </pc:sldMkLst>
        <pc:spChg chg="del">
          <ac:chgData name="Daniel Roper" userId="c5274ab7fa42462a" providerId="LiveId" clId="{763BC607-4BA3-4FA5-9D20-F568A419E245}" dt="2023-06-21T18:20:43.028" v="4138" actId="478"/>
          <ac:spMkLst>
            <pc:docMk/>
            <pc:sldMk cId="762166718" sldId="463"/>
            <ac:spMk id="2" creationId="{31B667F0-C22A-9192-A058-854DE3E298F1}"/>
          </ac:spMkLst>
        </pc:spChg>
        <pc:spChg chg="mod">
          <ac:chgData name="Daniel Roper" userId="c5274ab7fa42462a" providerId="LiveId" clId="{763BC607-4BA3-4FA5-9D20-F568A419E245}" dt="2023-06-21T18:37:03.341" v="4320" actId="255"/>
          <ac:spMkLst>
            <pc:docMk/>
            <pc:sldMk cId="762166718" sldId="463"/>
            <ac:spMk id="26626" creationId="{00000000-0000-0000-0000-000000000000}"/>
          </ac:spMkLst>
        </pc:spChg>
        <pc:spChg chg="mod">
          <ac:chgData name="Daniel Roper" userId="c5274ab7fa42462a" providerId="LiveId" clId="{763BC607-4BA3-4FA5-9D20-F568A419E245}" dt="2023-06-21T18:36:44.850" v="4299" actId="1037"/>
          <ac:spMkLst>
            <pc:docMk/>
            <pc:sldMk cId="762166718" sldId="463"/>
            <ac:spMk id="26627" creationId="{00000000-0000-0000-0000-000000000000}"/>
          </ac:spMkLst>
        </pc:spChg>
        <pc:spChg chg="del">
          <ac:chgData name="Daniel Roper" userId="c5274ab7fa42462a" providerId="LiveId" clId="{763BC607-4BA3-4FA5-9D20-F568A419E245}" dt="2023-06-21T18:20:40.314" v="4137" actId="478"/>
          <ac:spMkLst>
            <pc:docMk/>
            <pc:sldMk cId="762166718" sldId="463"/>
            <ac:spMk id="26631" creationId="{00000000-0000-0000-0000-000000000000}"/>
          </ac:spMkLst>
        </pc:spChg>
      </pc:sldChg>
      <pc:sldChg chg="addSp modSp add del mod">
        <pc:chgData name="Daniel Roper" userId="c5274ab7fa42462a" providerId="LiveId" clId="{763BC607-4BA3-4FA5-9D20-F568A419E245}" dt="2023-06-21T15:23:33.050" v="2536" actId="47"/>
        <pc:sldMkLst>
          <pc:docMk/>
          <pc:sldMk cId="1888790296" sldId="463"/>
        </pc:sldMkLst>
        <pc:spChg chg="add mod">
          <ac:chgData name="Daniel Roper" userId="c5274ab7fa42462a" providerId="LiveId" clId="{763BC607-4BA3-4FA5-9D20-F568A419E245}" dt="2023-06-21T15:00:03.578" v="2237" actId="12"/>
          <ac:spMkLst>
            <pc:docMk/>
            <pc:sldMk cId="1888790296" sldId="463"/>
            <ac:spMk id="2" creationId="{6B7EDB0F-6B0C-64A6-53FB-CBF6E6B54C61}"/>
          </ac:spMkLst>
        </pc:spChg>
        <pc:spChg chg="mod">
          <ac:chgData name="Daniel Roper" userId="c5274ab7fa42462a" providerId="LiveId" clId="{763BC607-4BA3-4FA5-9D20-F568A419E245}" dt="2023-06-21T14:56:37.450" v="2155" actId="255"/>
          <ac:spMkLst>
            <pc:docMk/>
            <pc:sldMk cId="1888790296" sldId="463"/>
            <ac:spMk id="4" creationId="{727DA576-2F6E-7654-5518-F90504A5627B}"/>
          </ac:spMkLst>
        </pc:spChg>
      </pc:sldChg>
      <pc:sldChg chg="addSp modSp new mod modAnim">
        <pc:chgData name="Daniel Roper" userId="c5274ab7fa42462a" providerId="LiveId" clId="{763BC607-4BA3-4FA5-9D20-F568A419E245}" dt="2023-06-21T21:07:04.375" v="5692"/>
        <pc:sldMkLst>
          <pc:docMk/>
          <pc:sldMk cId="1211342720" sldId="464"/>
        </pc:sldMkLst>
        <pc:spChg chg="add mod">
          <ac:chgData name="Daniel Roper" userId="c5274ab7fa42462a" providerId="LiveId" clId="{763BC607-4BA3-4FA5-9D20-F568A419E245}" dt="2023-06-21T18:43:36.045" v="4448" actId="1076"/>
          <ac:spMkLst>
            <pc:docMk/>
            <pc:sldMk cId="1211342720" sldId="464"/>
            <ac:spMk id="2" creationId="{F5E94C89-1AD3-DF75-28ED-B69377257630}"/>
          </ac:spMkLst>
        </pc:spChg>
        <pc:spChg chg="add mod">
          <ac:chgData name="Daniel Roper" userId="c5274ab7fa42462a" providerId="LiveId" clId="{763BC607-4BA3-4FA5-9D20-F568A419E245}" dt="2023-06-21T20:35:24.903" v="5449" actId="20577"/>
          <ac:spMkLst>
            <pc:docMk/>
            <pc:sldMk cId="1211342720" sldId="464"/>
            <ac:spMk id="3" creationId="{86CE0D1F-CE79-467D-2B24-B26659EE4889}"/>
          </ac:spMkLst>
        </pc:spChg>
      </pc:sldChg>
      <pc:sldChg chg="add del">
        <pc:chgData name="Daniel Roper" userId="c5274ab7fa42462a" providerId="LiveId" clId="{763BC607-4BA3-4FA5-9D20-F568A419E245}" dt="2023-06-21T18:39:23.333" v="4328" actId="2890"/>
        <pc:sldMkLst>
          <pc:docMk/>
          <pc:sldMk cId="1837965540" sldId="464"/>
        </pc:sldMkLst>
      </pc:sldChg>
      <pc:sldChg chg="addSp modSp new modAnim">
        <pc:chgData name="Daniel Roper" userId="c5274ab7fa42462a" providerId="LiveId" clId="{763BC607-4BA3-4FA5-9D20-F568A419E245}" dt="2023-06-21T21:18:12.961" v="5847"/>
        <pc:sldMkLst>
          <pc:docMk/>
          <pc:sldMk cId="587645563" sldId="465"/>
        </pc:sldMkLst>
        <pc:spChg chg="add mod">
          <ac:chgData name="Daniel Roper" userId="c5274ab7fa42462a" providerId="LiveId" clId="{763BC607-4BA3-4FA5-9D20-F568A419E245}" dt="2023-06-21T21:17:43.755" v="5846" actId="1076"/>
          <ac:spMkLst>
            <pc:docMk/>
            <pc:sldMk cId="587645563" sldId="465"/>
            <ac:spMk id="2" creationId="{79CE8C93-274E-2CAB-AB62-455B647121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6/20/2023</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a:t>
            </a:fld>
            <a:endParaRPr lang="en-US"/>
          </a:p>
        </p:txBody>
      </p:sp>
    </p:spTree>
    <p:extLst>
      <p:ext uri="{BB962C8B-B14F-4D97-AF65-F5344CB8AC3E}">
        <p14:creationId xmlns:p14="http://schemas.microsoft.com/office/powerpoint/2010/main" val="1567259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20</a:t>
            </a:fld>
            <a:endParaRPr lang="en-US"/>
          </a:p>
        </p:txBody>
      </p:sp>
    </p:spTree>
    <p:extLst>
      <p:ext uri="{BB962C8B-B14F-4D97-AF65-F5344CB8AC3E}">
        <p14:creationId xmlns:p14="http://schemas.microsoft.com/office/powerpoint/2010/main" val="50665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83638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37569-A36E-49C2-B592-A5AFE8822F54}" type="slidenum">
              <a:rPr lang="en-US" altLang="en-US"/>
              <a:pPr/>
              <a:t>10</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 want to please God, my parents, etc.</a:t>
            </a:r>
          </a:p>
        </p:txBody>
      </p:sp>
      <p:sp>
        <p:nvSpPr>
          <p:cNvPr id="4" name="Slide Number Placeholder 3"/>
          <p:cNvSpPr>
            <a:spLocks noGrp="1"/>
          </p:cNvSpPr>
          <p:nvPr>
            <p:ph type="sldNum" sz="quarter" idx="5"/>
          </p:nvPr>
        </p:nvSpPr>
        <p:spPr/>
        <p:txBody>
          <a:bodyPr/>
          <a:lstStyle/>
          <a:p>
            <a:fld id="{49960ADB-A01A-46F9-9A7D-0F64F369A3B3}" type="slidenum">
              <a:rPr lang="en-US" smtClean="0"/>
              <a:t>13</a:t>
            </a:fld>
            <a:endParaRPr lang="en-US"/>
          </a:p>
        </p:txBody>
      </p:sp>
    </p:spTree>
    <p:extLst>
      <p:ext uri="{BB962C8B-B14F-4D97-AF65-F5344CB8AC3E}">
        <p14:creationId xmlns:p14="http://schemas.microsoft.com/office/powerpoint/2010/main" val="88870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temper tantrums are best ignored.</a:t>
            </a:r>
          </a:p>
          <a:p>
            <a:r>
              <a:rPr lang="en-US" dirty="0"/>
              <a:t>Deut. 3:23-26: </a:t>
            </a:r>
            <a:r>
              <a:rPr lang="en-US" b="1" i="1" dirty="0"/>
              <a:t>“And I pleaded with the LORD ... ‘Please let me go over and see the good land beyond the Jordan, that good hill country and Lebanon.’ But the LORD was angry with me because of you and would not listen to me. And the LORD said to me, ‘Enough from you; do not speak to me of this matter again.’”</a:t>
            </a:r>
          </a:p>
        </p:txBody>
      </p:sp>
      <p:sp>
        <p:nvSpPr>
          <p:cNvPr id="4" name="Slide Number Placeholder 3"/>
          <p:cNvSpPr>
            <a:spLocks noGrp="1"/>
          </p:cNvSpPr>
          <p:nvPr>
            <p:ph type="sldNum" sz="quarter" idx="5"/>
          </p:nvPr>
        </p:nvSpPr>
        <p:spPr/>
        <p:txBody>
          <a:bodyPr/>
          <a:lstStyle/>
          <a:p>
            <a:fld id="{49960ADB-A01A-46F9-9A7D-0F64F369A3B3}" type="slidenum">
              <a:rPr lang="en-US" smtClean="0"/>
              <a:t>14</a:t>
            </a:fld>
            <a:endParaRPr lang="en-US"/>
          </a:p>
        </p:txBody>
      </p:sp>
    </p:spTree>
    <p:extLst>
      <p:ext uri="{BB962C8B-B14F-4D97-AF65-F5344CB8AC3E}">
        <p14:creationId xmlns:p14="http://schemas.microsoft.com/office/powerpoint/2010/main" val="337281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15</a:t>
            </a:fld>
            <a:endParaRPr lang="en-US"/>
          </a:p>
        </p:txBody>
      </p:sp>
    </p:spTree>
    <p:extLst>
      <p:ext uri="{BB962C8B-B14F-4D97-AF65-F5344CB8AC3E}">
        <p14:creationId xmlns:p14="http://schemas.microsoft.com/office/powerpoint/2010/main" val="275653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417866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punishment is one form of “child abuse!”</a:t>
            </a:r>
          </a:p>
          <a:p>
            <a:endParaRPr lang="en-US" dirty="0"/>
          </a:p>
          <a:p>
            <a:r>
              <a:rPr lang="en-US" dirty="0"/>
              <a:t>You’ve got to be smarter than your children!</a:t>
            </a:r>
          </a:p>
        </p:txBody>
      </p:sp>
      <p:sp>
        <p:nvSpPr>
          <p:cNvPr id="4" name="Slide Number Placeholder 3"/>
          <p:cNvSpPr>
            <a:spLocks noGrp="1"/>
          </p:cNvSpPr>
          <p:nvPr>
            <p:ph type="sldNum" sz="quarter" idx="5"/>
          </p:nvPr>
        </p:nvSpPr>
        <p:spPr/>
        <p:txBody>
          <a:bodyPr/>
          <a:lstStyle/>
          <a:p>
            <a:fld id="{49960ADB-A01A-46F9-9A7D-0F64F369A3B3}" type="slidenum">
              <a:rPr lang="en-US" smtClean="0"/>
              <a:t>18</a:t>
            </a:fld>
            <a:endParaRPr lang="en-US"/>
          </a:p>
        </p:txBody>
      </p:sp>
    </p:spTree>
    <p:extLst>
      <p:ext uri="{BB962C8B-B14F-4D97-AF65-F5344CB8AC3E}">
        <p14:creationId xmlns:p14="http://schemas.microsoft.com/office/powerpoint/2010/main" val="272099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19</a:t>
            </a:fld>
            <a:endParaRPr lang="en-US"/>
          </a:p>
        </p:txBody>
      </p:sp>
    </p:spTree>
    <p:extLst>
      <p:ext uri="{BB962C8B-B14F-4D97-AF65-F5344CB8AC3E}">
        <p14:creationId xmlns:p14="http://schemas.microsoft.com/office/powerpoint/2010/main" val="385468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75360" y="866987"/>
            <a:ext cx="11054080" cy="1625600"/>
          </a:xfrm>
        </p:spPr>
        <p:txBody>
          <a:bodyPr/>
          <a:lstStyle/>
          <a:p>
            <a:r>
              <a:rPr lang="en-US"/>
              <a:t>Click to edit Master title style</a:t>
            </a:r>
          </a:p>
        </p:txBody>
      </p:sp>
      <p:sp>
        <p:nvSpPr>
          <p:cNvPr id="3" name="Chart Placeholder 2"/>
          <p:cNvSpPr>
            <a:spLocks noGrp="1"/>
          </p:cNvSpPr>
          <p:nvPr>
            <p:ph type="chart" idx="1"/>
          </p:nvPr>
        </p:nvSpPr>
        <p:spPr>
          <a:xfrm>
            <a:off x="975360" y="2817707"/>
            <a:ext cx="11054080" cy="5852160"/>
          </a:xfrm>
        </p:spPr>
        <p:txBody>
          <a:bodyPr/>
          <a:lstStyle/>
          <a:p>
            <a:endParaRPr lang="en-US"/>
          </a:p>
        </p:txBody>
      </p:sp>
      <p:sp>
        <p:nvSpPr>
          <p:cNvPr id="4" name="Date Placeholder 3"/>
          <p:cNvSpPr>
            <a:spLocks noGrp="1"/>
          </p:cNvSpPr>
          <p:nvPr>
            <p:ph type="dt" sz="half" idx="10"/>
          </p:nvPr>
        </p:nvSpPr>
        <p:spPr>
          <a:xfrm>
            <a:off x="975360" y="8886613"/>
            <a:ext cx="2709333" cy="650240"/>
          </a:xfrm>
        </p:spPr>
        <p:txBody>
          <a:bodyPr/>
          <a:lstStyle>
            <a:lvl1pPr>
              <a:defRPr/>
            </a:lvl1pPr>
          </a:lstStyle>
          <a:p>
            <a:endParaRPr lang="en-US" altLang="en-US"/>
          </a:p>
        </p:txBody>
      </p:sp>
      <p:sp>
        <p:nvSpPr>
          <p:cNvPr id="5" name="Footer Placeholder 4"/>
          <p:cNvSpPr>
            <a:spLocks noGrp="1"/>
          </p:cNvSpPr>
          <p:nvPr>
            <p:ph type="ftr" sz="quarter" idx="11"/>
          </p:nvPr>
        </p:nvSpPr>
        <p:spPr>
          <a:xfrm>
            <a:off x="4443307" y="8886613"/>
            <a:ext cx="4118187" cy="65024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9320107" y="8886613"/>
            <a:ext cx="2709333" cy="650240"/>
          </a:xfrm>
        </p:spPr>
        <p:txBody>
          <a:bodyPr/>
          <a:lstStyle>
            <a:lvl1pPr>
              <a:defRPr/>
            </a:lvl1pPr>
          </a:lstStyle>
          <a:p>
            <a:fld id="{89974ACB-FADF-46CE-B506-E10C81569458}" type="slidenum">
              <a:rPr lang="en-US" altLang="en-US"/>
              <a:pPr/>
              <a:t>‹#›</a:t>
            </a:fld>
            <a:endParaRPr lang="en-US" altLang="en-US"/>
          </a:p>
        </p:txBody>
      </p:sp>
    </p:spTree>
    <p:extLst>
      <p:ext uri="{BB962C8B-B14F-4D97-AF65-F5344CB8AC3E}">
        <p14:creationId xmlns:p14="http://schemas.microsoft.com/office/powerpoint/2010/main" val="359505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dirty="0">
                <a:effectLst>
                  <a:outerShdw blurRad="38100" dist="38100" dir="2700000" algn="tl">
                    <a:srgbClr val="C0C0C0"/>
                  </a:outerShdw>
                </a:effectLst>
              </a:rPr>
              <a:t>Married:</a:t>
            </a:r>
            <a:br>
              <a:rPr lang="en-US" sz="7200" b="1" dirty="0">
                <a:effectLst>
                  <a:outerShdw blurRad="38100" dist="38100" dir="2700000" algn="tl">
                    <a:srgbClr val="C0C0C0"/>
                  </a:outerShdw>
                </a:effectLst>
              </a:rPr>
            </a:br>
            <a:r>
              <a:rPr lang="en-US" sz="7200" b="1" dirty="0">
                <a:effectLst>
                  <a:outerShdw blurRad="38100" dist="38100" dir="2700000" algn="tl">
                    <a:srgbClr val="C0C0C0"/>
                  </a:outerShdw>
                </a:effectLst>
              </a:rPr>
              <a:t>Growing &amp; Serving Together</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309037">
            <a:off x="-42711" y="6627418"/>
            <a:ext cx="13001922" cy="1600438"/>
          </a:xfrm>
          <a:prstGeom prst="rect">
            <a:avLst/>
          </a:prstGeom>
          <a:solidFill>
            <a:schemeClr val="bg1"/>
          </a:solidFill>
        </p:spPr>
        <p:txBody>
          <a:bodyPr wrap="square" rtlCol="0">
            <a:spAutoFit/>
          </a:bodyPr>
          <a:lstStyle/>
          <a:p>
            <a:pPr algn="ctr"/>
            <a:r>
              <a:rPr lang="en-US" sz="54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Discipline &amp; Instruction of Children</a:t>
            </a:r>
          </a:p>
          <a:p>
            <a:pPr algn="ctr"/>
            <a:r>
              <a:rPr lang="en-US" sz="4400" b="1" i="1" dirty="0">
                <a:solidFill>
                  <a:srgbClr val="7030A0"/>
                </a:solidFill>
                <a:effectLst>
                  <a:outerShdw blurRad="38100" dist="38100" dir="2700000" algn="tl">
                    <a:srgbClr val="000000">
                      <a:alpha val="43137"/>
                    </a:srgbClr>
                  </a:outerShdw>
                </a:effectLst>
                <a:latin typeface="Baguet Script" panose="00000500000000000000" pitchFamily="2" charset="0"/>
                <a:cs typeface="Arial" panose="020B0604020202020204" pitchFamily="34" charset="0"/>
              </a:rPr>
              <a:t>What They Most Need</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dirty="0">
                <a:effectLst>
                  <a:outerShdw blurRad="38100" dist="38100" dir="2700000" algn="tl">
                    <a:srgbClr val="C0C0C0"/>
                  </a:outerShdw>
                </a:effectLst>
              </a:rPr>
              <a:t>A Study of Marriage, Spring 2023</a:t>
            </a:r>
          </a:p>
        </p:txBody>
      </p:sp>
    </p:spTree>
    <p:extLst>
      <p:ext uri="{BB962C8B-B14F-4D97-AF65-F5344CB8AC3E}">
        <p14:creationId xmlns:p14="http://schemas.microsoft.com/office/powerpoint/2010/main" val="60992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58613" y="338897"/>
            <a:ext cx="11054080" cy="866987"/>
          </a:xfrm>
        </p:spPr>
        <p:txBody>
          <a:bodyPr>
            <a:noAutofit/>
          </a:bodyPr>
          <a:lstStyle/>
          <a:p>
            <a:pPr lvl="0" fontAlgn="base">
              <a:spcBef>
                <a:spcPct val="50000"/>
              </a:spcBef>
              <a:spcAft>
                <a:spcPct val="0"/>
              </a:spcAft>
            </a:pPr>
            <a:br>
              <a:rPr lang="en-US" altLang="en-US" sz="6000" b="1" dirty="0">
                <a:solidFill>
                  <a:srgbClr val="FF3300"/>
                </a:solidFill>
                <a:latin typeface="Arial" panose="020B0604020202020204" pitchFamily="34" charset="0"/>
                <a:cs typeface="Arial" panose="020B0604020202020204" pitchFamily="34" charset="0"/>
              </a:rPr>
            </a:br>
            <a:r>
              <a:rPr lang="en-US" altLang="en-US" sz="6000" b="1" dirty="0">
                <a:solidFill>
                  <a:srgbClr val="0000FF"/>
                </a:solidFill>
                <a:latin typeface="Cochin"/>
                <a:ea typeface="+mn-ea"/>
                <a:cs typeface="Arial" panose="020B0604020202020204" pitchFamily="34" charset="0"/>
              </a:rPr>
              <a:t>Disciplined</a:t>
            </a:r>
            <a:r>
              <a:rPr lang="en-US" altLang="en-US" sz="6000" b="1" dirty="0">
                <a:solidFill>
                  <a:srgbClr val="0000FF"/>
                </a:solidFill>
                <a:latin typeface="Arial" panose="020B0604020202020204" pitchFamily="34" charset="0"/>
                <a:ea typeface="+mn-ea"/>
                <a:cs typeface="Arial" panose="020B0604020202020204" pitchFamily="34" charset="0"/>
              </a:rPr>
              <a:t> Actions:</a:t>
            </a:r>
            <a:br>
              <a:rPr lang="en-US" altLang="en-US" sz="6000" b="1" dirty="0">
                <a:solidFill>
                  <a:srgbClr val="0000FF"/>
                </a:solidFill>
                <a:latin typeface="Arial" panose="020B0604020202020204" pitchFamily="34" charset="0"/>
                <a:ea typeface="+mn-ea"/>
                <a:cs typeface="Arial" panose="020B0604020202020204" pitchFamily="34" charset="0"/>
              </a:rPr>
            </a:br>
            <a:endParaRPr lang="en-US" altLang="en-US" sz="6000" b="1" dirty="0">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1300480" y="1300480"/>
            <a:ext cx="11054080" cy="380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r>
              <a:rPr lang="en-US" altLang="en-US" sz="4000" dirty="0">
                <a:solidFill>
                  <a:schemeClr val="tx1"/>
                </a:solidFill>
              </a:rPr>
              <a:t>W.E. Vines, </a:t>
            </a:r>
            <a:r>
              <a:rPr lang="en-US" altLang="en-US" sz="4000" u="sng" dirty="0">
                <a:solidFill>
                  <a:schemeClr val="tx1"/>
                </a:solidFill>
              </a:rPr>
              <a:t>Disciple</a:t>
            </a:r>
            <a:r>
              <a:rPr lang="en-US" altLang="en-US" sz="4000" dirty="0">
                <a:solidFill>
                  <a:schemeClr val="tx1"/>
                </a:solidFill>
              </a:rPr>
              <a:t>:</a:t>
            </a:r>
            <a:br>
              <a:rPr lang="en-US" altLang="en-US" sz="4000" dirty="0">
                <a:solidFill>
                  <a:schemeClr val="tx1"/>
                </a:solidFill>
              </a:rPr>
            </a:br>
            <a:r>
              <a:rPr lang="en-US" altLang="en-US" sz="4000" dirty="0">
                <a:solidFill>
                  <a:schemeClr val="tx1"/>
                </a:solidFill>
              </a:rPr>
              <a:t>“a learner…hence it denotes </a:t>
            </a:r>
            <a:r>
              <a:rPr lang="en-US" altLang="en-US" sz="4000" u="sng" dirty="0">
                <a:solidFill>
                  <a:srgbClr val="FF0000"/>
                </a:solidFill>
              </a:rPr>
              <a:t>one who </a:t>
            </a:r>
            <a:r>
              <a:rPr lang="en-US" altLang="en-US" sz="4000" u="sng" dirty="0">
                <a:solidFill>
                  <a:srgbClr val="FF3300"/>
                </a:solidFill>
              </a:rPr>
              <a:t>follows</a:t>
            </a:r>
            <a:r>
              <a:rPr lang="en-US" altLang="en-US" sz="4000" dirty="0"/>
              <a:t> </a:t>
            </a:r>
            <a:r>
              <a:rPr lang="en-US" altLang="en-US" sz="4000" dirty="0">
                <a:solidFill>
                  <a:schemeClr val="tx1"/>
                </a:solidFill>
              </a:rPr>
              <a:t>one’s teaching…</a:t>
            </a:r>
            <a:br>
              <a:rPr lang="en-US" altLang="en-US" sz="4000" dirty="0">
                <a:solidFill>
                  <a:schemeClr val="tx1"/>
                </a:solidFill>
              </a:rPr>
            </a:br>
            <a:r>
              <a:rPr lang="en-US" altLang="en-US" sz="4000" dirty="0">
                <a:solidFill>
                  <a:schemeClr val="tx1"/>
                </a:solidFill>
              </a:rPr>
              <a:t>A disciple was not only a pupil, but an adherent; hence they are spoken of as </a:t>
            </a:r>
            <a:r>
              <a:rPr lang="en-US" altLang="en-US" sz="4000" u="sng" dirty="0">
                <a:solidFill>
                  <a:srgbClr val="FF3300"/>
                </a:solidFill>
              </a:rPr>
              <a:t>imitators of their teacher</a:t>
            </a:r>
            <a:r>
              <a:rPr lang="en-US" altLang="en-US" sz="4000" dirty="0"/>
              <a:t>.”</a:t>
            </a:r>
          </a:p>
        </p:txBody>
      </p:sp>
      <p:sp>
        <p:nvSpPr>
          <p:cNvPr id="31748" name="Text Box 4"/>
          <p:cNvSpPr txBox="1">
            <a:spLocks noChangeArrowheads="1"/>
          </p:cNvSpPr>
          <p:nvPr/>
        </p:nvSpPr>
        <p:spPr bwMode="auto">
          <a:xfrm>
            <a:off x="1300480" y="5419949"/>
            <a:ext cx="11054080" cy="175432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dirty="0"/>
              <a:t>The “little disciples” in our charge must learn </a:t>
            </a:r>
            <a:r>
              <a:rPr lang="en-US" altLang="en-US" sz="3600" dirty="0">
                <a:solidFill>
                  <a:srgbClr val="FF0000"/>
                </a:solidFill>
              </a:rPr>
              <a:t>Self</a:t>
            </a:r>
            <a:r>
              <a:rPr lang="en-US" altLang="en-US" sz="3600" dirty="0"/>
              <a:t> </a:t>
            </a:r>
            <a:r>
              <a:rPr lang="en-US" altLang="en-US" sz="3600" dirty="0">
                <a:solidFill>
                  <a:srgbClr val="FF0000"/>
                </a:solidFill>
              </a:rPr>
              <a:t>Control of their actions.  </a:t>
            </a:r>
            <a:r>
              <a:rPr lang="en-US" altLang="en-US" sz="3600" dirty="0">
                <a:solidFill>
                  <a:schemeClr val="tx2"/>
                </a:solidFill>
              </a:rPr>
              <a:t>This will be easier if we have taught them how to control their thinking and emotions.   </a:t>
            </a:r>
            <a:endParaRPr lang="en-US" altLang="en-US" sz="3600" dirty="0">
              <a:solidFill>
                <a:srgbClr val="FF0000"/>
              </a:solidFill>
            </a:endParaRPr>
          </a:p>
        </p:txBody>
      </p:sp>
    </p:spTree>
    <p:extLst>
      <p:ext uri="{BB962C8B-B14F-4D97-AF65-F5344CB8AC3E}">
        <p14:creationId xmlns:p14="http://schemas.microsoft.com/office/powerpoint/2010/main" val="9046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17977" y="3516680"/>
            <a:ext cx="112979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46</a:t>
            </a:r>
            <a:r>
              <a:rPr lang="en-US" altLang="en-US" sz="3600" i="1" dirty="0"/>
              <a:t>  </a:t>
            </a:r>
            <a:r>
              <a:rPr lang="en-US" altLang="en-US" sz="3600" dirty="0"/>
              <a:t>“Why do you call Me, ‘</a:t>
            </a:r>
            <a:r>
              <a:rPr lang="en-US" altLang="en-US" sz="3600" dirty="0">
                <a:solidFill>
                  <a:srgbClr val="FF3300"/>
                </a:solidFill>
              </a:rPr>
              <a:t>Lord, Lord</a:t>
            </a:r>
            <a:r>
              <a:rPr lang="en-US" altLang="en-US" sz="3600" dirty="0"/>
              <a:t>,’ and do not </a:t>
            </a:r>
            <a:r>
              <a:rPr lang="en-US" altLang="en-US" sz="3600" dirty="0">
                <a:solidFill>
                  <a:srgbClr val="0000FF"/>
                </a:solidFill>
              </a:rPr>
              <a:t>do</a:t>
            </a:r>
            <a:r>
              <a:rPr lang="en-US" altLang="en-US" sz="3600" dirty="0"/>
              <a:t> </a:t>
            </a:r>
            <a:r>
              <a:rPr lang="en-US" altLang="en-US" sz="3600" dirty="0">
                <a:solidFill>
                  <a:srgbClr val="0000FF"/>
                </a:solidFill>
              </a:rPr>
              <a:t>what I say</a:t>
            </a:r>
            <a:r>
              <a:rPr lang="en-US" altLang="en-US" sz="3600" dirty="0"/>
              <a:t>?</a:t>
            </a:r>
          </a:p>
        </p:txBody>
      </p:sp>
      <p:sp>
        <p:nvSpPr>
          <p:cNvPr id="33795" name="Text Box 3"/>
          <p:cNvSpPr txBox="1">
            <a:spLocks noChangeArrowheads="1"/>
          </p:cNvSpPr>
          <p:nvPr/>
        </p:nvSpPr>
        <p:spPr bwMode="auto">
          <a:xfrm>
            <a:off x="2817707" y="433494"/>
            <a:ext cx="7586133" cy="105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6000" b="1" dirty="0">
                <a:solidFill>
                  <a:srgbClr val="0000FF"/>
                </a:solidFill>
                <a:latin typeface="Arial" panose="020B0604020202020204" pitchFamily="34" charset="0"/>
                <a:cs typeface="Arial" panose="020B0604020202020204" pitchFamily="34" charset="0"/>
              </a:rPr>
              <a:t>Disciplined Actions:</a:t>
            </a:r>
          </a:p>
        </p:txBody>
      </p:sp>
      <p:sp>
        <p:nvSpPr>
          <p:cNvPr id="33801" name="Rectangle 9"/>
          <p:cNvSpPr>
            <a:spLocks noChangeArrowheads="1"/>
          </p:cNvSpPr>
          <p:nvPr/>
        </p:nvSpPr>
        <p:spPr bwMode="auto">
          <a:xfrm>
            <a:off x="758615" y="1625601"/>
            <a:ext cx="1148757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Luke 6:</a:t>
            </a:r>
          </a:p>
          <a:p>
            <a:r>
              <a:rPr lang="en-US" altLang="en-US" sz="3600" b="1" dirty="0"/>
              <a:t>40</a:t>
            </a:r>
            <a:r>
              <a:rPr lang="en-US" altLang="en-US" sz="3600" dirty="0"/>
              <a:t>  “A </a:t>
            </a:r>
            <a:r>
              <a:rPr lang="en-US" altLang="en-US" sz="3600" dirty="0">
                <a:solidFill>
                  <a:srgbClr val="FF3300"/>
                </a:solidFill>
              </a:rPr>
              <a:t>pupil</a:t>
            </a:r>
            <a:r>
              <a:rPr lang="en-US" altLang="en-US" sz="3600" dirty="0"/>
              <a:t> is not above his </a:t>
            </a:r>
            <a:r>
              <a:rPr lang="en-US" altLang="en-US" sz="3600" dirty="0">
                <a:solidFill>
                  <a:srgbClr val="FF0000"/>
                </a:solidFill>
              </a:rPr>
              <a:t>teacher</a:t>
            </a:r>
            <a:r>
              <a:rPr lang="en-US" altLang="en-US" sz="3600" dirty="0"/>
              <a:t>; but everyone, after he has been </a:t>
            </a:r>
            <a:r>
              <a:rPr lang="en-US" altLang="en-US" sz="3600" u="sng" dirty="0"/>
              <a:t>fully trained</a:t>
            </a:r>
            <a:r>
              <a:rPr lang="en-US" altLang="en-US" sz="3600" dirty="0"/>
              <a:t>, will </a:t>
            </a:r>
            <a:r>
              <a:rPr lang="en-US" altLang="en-US" sz="3600" dirty="0">
                <a:solidFill>
                  <a:srgbClr val="0000FF"/>
                </a:solidFill>
              </a:rPr>
              <a:t>be like</a:t>
            </a:r>
            <a:r>
              <a:rPr lang="en-US" altLang="en-US" sz="3600" dirty="0"/>
              <a:t> </a:t>
            </a:r>
            <a:r>
              <a:rPr lang="en-US" altLang="en-US" sz="3600" dirty="0">
                <a:solidFill>
                  <a:srgbClr val="0000FF"/>
                </a:solidFill>
              </a:rPr>
              <a:t>his teacher.</a:t>
            </a:r>
          </a:p>
        </p:txBody>
      </p:sp>
      <p:sp>
        <p:nvSpPr>
          <p:cNvPr id="2" name="Text Box 4">
            <a:extLst>
              <a:ext uri="{FF2B5EF4-FFF2-40B4-BE49-F238E27FC236}">
                <a16:creationId xmlns:a16="http://schemas.microsoft.com/office/drawing/2014/main" id="{052E2ECE-7E5D-B1B5-1E1E-A59B2B39EB76}"/>
              </a:ext>
            </a:extLst>
          </p:cNvPr>
          <p:cNvSpPr txBox="1">
            <a:spLocks noChangeArrowheads="1"/>
          </p:cNvSpPr>
          <p:nvPr/>
        </p:nvSpPr>
        <p:spPr bwMode="auto">
          <a:xfrm>
            <a:off x="839895" y="5230753"/>
            <a:ext cx="11054080" cy="258532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5400" dirty="0">
                <a:solidFill>
                  <a:schemeClr val="tx2"/>
                </a:solidFill>
              </a:rPr>
              <a:t>Most children will naturally imitate their parents.  </a:t>
            </a:r>
            <a:r>
              <a:rPr lang="en-US" altLang="en-US" sz="5400" b="1" dirty="0">
                <a:solidFill>
                  <a:srgbClr val="FF0000"/>
                </a:solidFill>
              </a:rPr>
              <a:t>The profound impact of our example is sobering.</a:t>
            </a:r>
          </a:p>
        </p:txBody>
      </p:sp>
    </p:spTree>
    <p:extLst>
      <p:ext uri="{BB962C8B-B14F-4D97-AF65-F5344CB8AC3E}">
        <p14:creationId xmlns:p14="http://schemas.microsoft.com/office/powerpoint/2010/main" val="2368122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866987" y="3576320"/>
            <a:ext cx="11487573" cy="466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br>
              <a:rPr lang="en-US" altLang="en-US" sz="3982"/>
            </a:br>
            <a:endParaRPr lang="en-US" altLang="en-US" sz="6258"/>
          </a:p>
        </p:txBody>
      </p:sp>
      <p:sp>
        <p:nvSpPr>
          <p:cNvPr id="35844" name="Text Box 4"/>
          <p:cNvSpPr txBox="1">
            <a:spLocks noChangeArrowheads="1"/>
          </p:cNvSpPr>
          <p:nvPr/>
        </p:nvSpPr>
        <p:spPr bwMode="auto">
          <a:xfrm>
            <a:off x="975360" y="5345149"/>
            <a:ext cx="11054080" cy="132343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dirty="0"/>
              <a:t>Teaching Self Control and Discipline in Their Actions Will Train Our Children in </a:t>
            </a:r>
            <a:r>
              <a:rPr lang="en-US" altLang="en-US" sz="4000" b="1" u="sng" dirty="0">
                <a:solidFill>
                  <a:srgbClr val="FF0000"/>
                </a:solidFill>
              </a:rPr>
              <a:t>Willpower</a:t>
            </a:r>
            <a:r>
              <a:rPr lang="en-US" altLang="en-US" sz="4000" u="sng" dirty="0">
                <a:solidFill>
                  <a:srgbClr val="FF0000"/>
                </a:solidFill>
              </a:rPr>
              <a:t> </a:t>
            </a:r>
          </a:p>
        </p:txBody>
      </p:sp>
      <p:sp>
        <p:nvSpPr>
          <p:cNvPr id="35845" name="Rectangle 5"/>
          <p:cNvSpPr>
            <a:spLocks noChangeArrowheads="1"/>
          </p:cNvSpPr>
          <p:nvPr/>
        </p:nvSpPr>
        <p:spPr bwMode="auto">
          <a:xfrm>
            <a:off x="866987" y="1950721"/>
            <a:ext cx="112166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1 Corinthians 9:</a:t>
            </a:r>
          </a:p>
          <a:p>
            <a:r>
              <a:rPr lang="en-US" altLang="en-US" sz="3600" b="1" dirty="0"/>
              <a:t>27</a:t>
            </a:r>
            <a:r>
              <a:rPr lang="en-US" altLang="en-US" sz="3600" dirty="0"/>
              <a:t>   but I </a:t>
            </a:r>
            <a:r>
              <a:rPr lang="en-US" altLang="en-US" sz="3600" dirty="0">
                <a:solidFill>
                  <a:srgbClr val="FF3300"/>
                </a:solidFill>
              </a:rPr>
              <a:t>discipline</a:t>
            </a:r>
            <a:r>
              <a:rPr lang="en-US" altLang="en-US" sz="3600" dirty="0"/>
              <a:t> my body and make it my slave, so that, after I have preached to others, I myself will not be disqualified.  </a:t>
            </a:r>
          </a:p>
        </p:txBody>
      </p:sp>
      <p:sp>
        <p:nvSpPr>
          <p:cNvPr id="5" name="Text Box 3"/>
          <p:cNvSpPr txBox="1">
            <a:spLocks noChangeArrowheads="1"/>
          </p:cNvSpPr>
          <p:nvPr/>
        </p:nvSpPr>
        <p:spPr bwMode="auto">
          <a:xfrm>
            <a:off x="2817707" y="433494"/>
            <a:ext cx="7586133" cy="105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b="1" dirty="0">
                <a:solidFill>
                  <a:srgbClr val="0000FF"/>
                </a:solidFill>
              </a:rPr>
              <a:t>Disciplined Actions:</a:t>
            </a:r>
          </a:p>
        </p:txBody>
      </p:sp>
    </p:spTree>
    <p:extLst>
      <p:ext uri="{BB962C8B-B14F-4D97-AF65-F5344CB8AC3E}">
        <p14:creationId xmlns:p14="http://schemas.microsoft.com/office/powerpoint/2010/main" val="337893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866987" y="3576320"/>
            <a:ext cx="11487573" cy="466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br>
              <a:rPr lang="en-US" altLang="en-US" sz="3982"/>
            </a:br>
            <a:endParaRPr lang="en-US" altLang="en-US" sz="6258"/>
          </a:p>
        </p:txBody>
      </p:sp>
      <p:sp>
        <p:nvSpPr>
          <p:cNvPr id="35845" name="Rectangle 5"/>
          <p:cNvSpPr>
            <a:spLocks noChangeArrowheads="1"/>
          </p:cNvSpPr>
          <p:nvPr/>
        </p:nvSpPr>
        <p:spPr bwMode="auto">
          <a:xfrm>
            <a:off x="1219200" y="2167467"/>
            <a:ext cx="1116245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800" b="1" dirty="0">
                <a:solidFill>
                  <a:srgbClr val="FF0000"/>
                </a:solidFill>
              </a:rPr>
              <a:t>Will</a:t>
            </a:r>
            <a:r>
              <a:rPr lang="en-US" altLang="en-US" sz="4800" b="1" dirty="0"/>
              <a:t>power Defined:</a:t>
            </a:r>
          </a:p>
          <a:p>
            <a:pPr marL="812787" indent="-812787">
              <a:buFont typeface="Arial" panose="020B0604020202020204" pitchFamily="34" charset="0"/>
              <a:buChar char="•"/>
            </a:pPr>
            <a:r>
              <a:rPr lang="en-US" altLang="en-US" sz="4000" b="1" dirty="0">
                <a:solidFill>
                  <a:srgbClr val="FF0000"/>
                </a:solidFill>
              </a:rPr>
              <a:t>I</a:t>
            </a:r>
            <a:r>
              <a:rPr lang="en-US" altLang="en-US" sz="4000" b="1" dirty="0"/>
              <a:t> </a:t>
            </a:r>
            <a:r>
              <a:rPr lang="en-US" altLang="en-US" sz="4000" b="1" dirty="0">
                <a:solidFill>
                  <a:srgbClr val="FF0000"/>
                </a:solidFill>
              </a:rPr>
              <a:t>won’t </a:t>
            </a:r>
            <a:r>
              <a:rPr lang="en-US" altLang="en-US" sz="4000" b="1" dirty="0"/>
              <a:t>engage in wrong actions</a:t>
            </a:r>
          </a:p>
          <a:p>
            <a:pPr marL="812787" indent="-812787">
              <a:buFont typeface="Arial" panose="020B0604020202020204" pitchFamily="34" charset="0"/>
              <a:buChar char="•"/>
            </a:pPr>
            <a:r>
              <a:rPr lang="en-US" altLang="en-US" sz="4000" b="1" dirty="0">
                <a:solidFill>
                  <a:srgbClr val="FF0000"/>
                </a:solidFill>
              </a:rPr>
              <a:t>I</a:t>
            </a:r>
            <a:r>
              <a:rPr lang="en-US" altLang="en-US" sz="4000" b="1" dirty="0"/>
              <a:t> </a:t>
            </a:r>
            <a:r>
              <a:rPr lang="en-US" altLang="en-US" sz="4000" b="1" dirty="0">
                <a:solidFill>
                  <a:srgbClr val="FF0000"/>
                </a:solidFill>
              </a:rPr>
              <a:t>will</a:t>
            </a:r>
            <a:r>
              <a:rPr lang="en-US" altLang="en-US" sz="4000" b="1" dirty="0"/>
              <a:t> do what I should  </a:t>
            </a:r>
          </a:p>
          <a:p>
            <a:pPr marL="812787" indent="-812787">
              <a:buFont typeface="Arial" panose="020B0604020202020204" pitchFamily="34" charset="0"/>
              <a:buChar char="•"/>
            </a:pPr>
            <a:r>
              <a:rPr lang="en-US" altLang="en-US" sz="4000" b="1" dirty="0">
                <a:solidFill>
                  <a:srgbClr val="FF0000"/>
                </a:solidFill>
              </a:rPr>
              <a:t>I want</a:t>
            </a:r>
            <a:r>
              <a:rPr lang="en-US" altLang="en-US" sz="4000" b="1" dirty="0"/>
              <a:t>… (disciplined thinking about what we really want)</a:t>
            </a:r>
          </a:p>
        </p:txBody>
      </p:sp>
      <p:sp>
        <p:nvSpPr>
          <p:cNvPr id="5" name="Text Box 3"/>
          <p:cNvSpPr txBox="1">
            <a:spLocks noChangeArrowheads="1"/>
          </p:cNvSpPr>
          <p:nvPr/>
        </p:nvSpPr>
        <p:spPr bwMode="auto">
          <a:xfrm>
            <a:off x="2817707" y="433494"/>
            <a:ext cx="7586133" cy="105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b="1" dirty="0">
                <a:solidFill>
                  <a:srgbClr val="0000FF"/>
                </a:solidFill>
              </a:rPr>
              <a:t>Disciplined Actions:</a:t>
            </a:r>
          </a:p>
        </p:txBody>
      </p:sp>
      <p:sp>
        <p:nvSpPr>
          <p:cNvPr id="6" name="TextBox 5"/>
          <p:cNvSpPr txBox="1"/>
          <p:nvPr/>
        </p:nvSpPr>
        <p:spPr>
          <a:xfrm>
            <a:off x="1219200" y="5553086"/>
            <a:ext cx="10728960" cy="2308324"/>
          </a:xfrm>
          <a:prstGeom prst="rect">
            <a:avLst/>
          </a:prstGeom>
          <a:noFill/>
          <a:ln w="38100">
            <a:solidFill>
              <a:schemeClr val="accent6"/>
            </a:solidFill>
          </a:ln>
        </p:spPr>
        <p:txBody>
          <a:bodyPr wrap="square" rtlCol="0">
            <a:spAutoFit/>
          </a:bodyPr>
          <a:lstStyle/>
          <a:p>
            <a:r>
              <a:rPr lang="en-US" sz="4800" dirty="0">
                <a:solidFill>
                  <a:srgbClr val="7030A0"/>
                </a:solidFill>
              </a:rPr>
              <a:t>"</a:t>
            </a:r>
            <a:r>
              <a:rPr lang="en-US" sz="4800" dirty="0">
                <a:solidFill>
                  <a:srgbClr val="FF0000"/>
                </a:solidFill>
              </a:rPr>
              <a:t>Discipline</a:t>
            </a:r>
            <a:r>
              <a:rPr lang="en-US" sz="4800" dirty="0">
                <a:solidFill>
                  <a:srgbClr val="7030A0"/>
                </a:solidFill>
              </a:rPr>
              <a:t> is doing what you really do not want to do, so you can do what you really want to do."  </a:t>
            </a:r>
            <a:r>
              <a:rPr lang="en-US" sz="2800" dirty="0">
                <a:solidFill>
                  <a:schemeClr val="tx2"/>
                </a:solidFill>
              </a:rPr>
              <a:t>- John Maxwell </a:t>
            </a:r>
            <a:endParaRPr lang="en-US" sz="4551" dirty="0">
              <a:solidFill>
                <a:srgbClr val="FF0000"/>
              </a:solidFill>
            </a:endParaRPr>
          </a:p>
        </p:txBody>
      </p:sp>
    </p:spTree>
    <p:extLst>
      <p:ext uri="{BB962C8B-B14F-4D97-AF65-F5344CB8AC3E}">
        <p14:creationId xmlns:p14="http://schemas.microsoft.com/office/powerpoint/2010/main" val="7184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uiExpan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92106" y="244308"/>
            <a:ext cx="11054080" cy="2688078"/>
          </a:xfrm>
        </p:spPr>
        <p:txBody>
          <a:bodyPr>
            <a:noAutofit/>
          </a:bodyPr>
          <a:lstStyle/>
          <a:p>
            <a:br>
              <a:rPr lang="en-US" altLang="en-US" sz="4800" b="1" dirty="0">
                <a:solidFill>
                  <a:srgbClr val="7030A0"/>
                </a:solidFill>
                <a:latin typeface="+mn-lt"/>
              </a:rPr>
            </a:br>
            <a:r>
              <a:rPr lang="en-US" altLang="en-US" sz="6000" b="1" dirty="0">
                <a:solidFill>
                  <a:srgbClr val="7030A0"/>
                </a:solidFill>
                <a:latin typeface="+mn-lt"/>
              </a:rPr>
              <a:t>Several Ways to Develop </a:t>
            </a:r>
            <a:br>
              <a:rPr lang="en-US" altLang="en-US" sz="6000" b="1" dirty="0">
                <a:solidFill>
                  <a:srgbClr val="7030A0"/>
                </a:solidFill>
                <a:latin typeface="+mn-lt"/>
              </a:rPr>
            </a:br>
            <a:r>
              <a:rPr lang="en-US" altLang="en-US" sz="6000" b="1" dirty="0">
                <a:solidFill>
                  <a:srgbClr val="7030A0"/>
                </a:solidFill>
                <a:latin typeface="+mn-lt"/>
              </a:rPr>
              <a:t>Self-Discipline in Our Children:</a:t>
            </a:r>
            <a:br>
              <a:rPr lang="en-US" altLang="en-US" sz="6000" b="1" dirty="0">
                <a:solidFill>
                  <a:srgbClr val="7030A0"/>
                </a:solidFill>
                <a:latin typeface="+mn-lt"/>
              </a:rPr>
            </a:br>
            <a:endParaRPr lang="en-US" altLang="en-US" sz="6000" b="1" dirty="0">
              <a:solidFill>
                <a:srgbClr val="FF0000"/>
              </a:solidFill>
              <a:latin typeface="+mn-lt"/>
            </a:endParaRPr>
          </a:p>
        </p:txBody>
      </p:sp>
      <p:sp>
        <p:nvSpPr>
          <p:cNvPr id="20483" name="Rectangle 3"/>
          <p:cNvSpPr>
            <a:spLocks noChangeArrowheads="1"/>
          </p:cNvSpPr>
          <p:nvPr/>
        </p:nvSpPr>
        <p:spPr bwMode="auto">
          <a:xfrm>
            <a:off x="866987" y="2929930"/>
            <a:ext cx="11487573" cy="466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br>
              <a:rPr lang="en-US" altLang="en-US" sz="3982"/>
            </a:br>
            <a:endParaRPr lang="en-US" altLang="en-US" sz="6258"/>
          </a:p>
        </p:txBody>
      </p:sp>
      <p:sp>
        <p:nvSpPr>
          <p:cNvPr id="20484" name="Text Box 4"/>
          <p:cNvSpPr txBox="1">
            <a:spLocks noChangeArrowheads="1"/>
          </p:cNvSpPr>
          <p:nvPr/>
        </p:nvSpPr>
        <p:spPr bwMode="auto">
          <a:xfrm>
            <a:off x="2910430" y="2614612"/>
            <a:ext cx="888661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5400" b="1" dirty="0">
                <a:solidFill>
                  <a:srgbClr val="0000FF"/>
                </a:solidFill>
              </a:rPr>
              <a:t> Positive Reinforcement</a:t>
            </a:r>
          </a:p>
          <a:p>
            <a:pPr>
              <a:spcBef>
                <a:spcPct val="50000"/>
              </a:spcBef>
              <a:buFontTx/>
              <a:buChar char="•"/>
            </a:pPr>
            <a:r>
              <a:rPr lang="en-US" altLang="en-US" sz="5400" b="1" dirty="0">
                <a:solidFill>
                  <a:srgbClr val="0000FF"/>
                </a:solidFill>
              </a:rPr>
              <a:t>Extinction Training </a:t>
            </a:r>
          </a:p>
          <a:p>
            <a:pPr>
              <a:spcBef>
                <a:spcPct val="50000"/>
              </a:spcBef>
              <a:buFontTx/>
              <a:buChar char="•"/>
            </a:pPr>
            <a:r>
              <a:rPr lang="en-US" altLang="en-US" sz="5400" b="1" dirty="0">
                <a:solidFill>
                  <a:srgbClr val="0000FF"/>
                </a:solidFill>
              </a:rPr>
              <a:t> Corrective Punishment</a:t>
            </a:r>
          </a:p>
        </p:txBody>
      </p:sp>
      <p:sp>
        <p:nvSpPr>
          <p:cNvPr id="2" name="TextBox 1">
            <a:extLst>
              <a:ext uri="{FF2B5EF4-FFF2-40B4-BE49-F238E27FC236}">
                <a16:creationId xmlns:a16="http://schemas.microsoft.com/office/drawing/2014/main" id="{4F0581A9-BD23-E4F6-EEFC-72BACD8F5F61}"/>
              </a:ext>
            </a:extLst>
          </p:cNvPr>
          <p:cNvSpPr txBox="1"/>
          <p:nvPr/>
        </p:nvSpPr>
        <p:spPr>
          <a:xfrm>
            <a:off x="921173" y="3584138"/>
            <a:ext cx="11487573" cy="1292662"/>
          </a:xfrm>
          <a:prstGeom prst="rect">
            <a:avLst/>
          </a:prstGeom>
          <a:solidFill>
            <a:schemeClr val="bg1"/>
          </a:solidFill>
        </p:spPr>
        <p:txBody>
          <a:bodyPr wrap="square" rtlCol="0">
            <a:spAutoFit/>
          </a:bodyPr>
          <a:lstStyle/>
          <a:p>
            <a:r>
              <a:rPr lang="en-US" b="1" i="1" dirty="0">
                <a:solidFill>
                  <a:srgbClr val="7030A0"/>
                </a:solidFill>
              </a:rPr>
              <a:t>“If you do what is right, will you not be accepted?”</a:t>
            </a:r>
            <a:r>
              <a:rPr lang="en-US" i="1" dirty="0">
                <a:solidFill>
                  <a:srgbClr val="7030A0"/>
                </a:solidFill>
              </a:rPr>
              <a:t> </a:t>
            </a:r>
            <a:r>
              <a:rPr lang="en-US" sz="3600" dirty="0"/>
              <a:t>– </a:t>
            </a:r>
            <a:r>
              <a:rPr lang="en-US" sz="3600" dirty="0">
                <a:solidFill>
                  <a:schemeClr val="tx2"/>
                </a:solidFill>
              </a:rPr>
              <a:t>Genesis 4:7  (Reinforce completing chores, kindness, etc.)</a:t>
            </a:r>
          </a:p>
        </p:txBody>
      </p:sp>
      <p:sp>
        <p:nvSpPr>
          <p:cNvPr id="3" name="TextBox 2">
            <a:extLst>
              <a:ext uri="{FF2B5EF4-FFF2-40B4-BE49-F238E27FC236}">
                <a16:creationId xmlns:a16="http://schemas.microsoft.com/office/drawing/2014/main" id="{DDB1D369-909A-69CC-7F7B-042D486F0352}"/>
              </a:ext>
            </a:extLst>
          </p:cNvPr>
          <p:cNvSpPr txBox="1"/>
          <p:nvPr/>
        </p:nvSpPr>
        <p:spPr>
          <a:xfrm>
            <a:off x="885438" y="4876800"/>
            <a:ext cx="11487573" cy="2031325"/>
          </a:xfrm>
          <a:prstGeom prst="rect">
            <a:avLst/>
          </a:prstGeom>
          <a:solidFill>
            <a:schemeClr val="bg1"/>
          </a:solidFill>
        </p:spPr>
        <p:txBody>
          <a:bodyPr wrap="square" rtlCol="0">
            <a:spAutoFit/>
          </a:bodyPr>
          <a:lstStyle/>
          <a:p>
            <a:r>
              <a:rPr lang="en-US" b="1" i="1" dirty="0">
                <a:solidFill>
                  <a:srgbClr val="7030A0"/>
                </a:solidFill>
              </a:rPr>
              <a:t>“When he [Esau] wanted his father’s blessing, he was rejected. It was too late for repentance, even though he begged with bitter tears.”</a:t>
            </a:r>
            <a:r>
              <a:rPr lang="en-US" i="1" dirty="0">
                <a:solidFill>
                  <a:srgbClr val="7030A0"/>
                </a:solidFill>
              </a:rPr>
              <a:t> </a:t>
            </a:r>
            <a:r>
              <a:rPr lang="en-US" sz="3600" dirty="0"/>
              <a:t>– </a:t>
            </a:r>
            <a:r>
              <a:rPr lang="en-US" sz="3600" dirty="0">
                <a:solidFill>
                  <a:schemeClr val="tx2"/>
                </a:solidFill>
              </a:rPr>
              <a:t>Hebrews 12:17</a:t>
            </a:r>
          </a:p>
        </p:txBody>
      </p:sp>
      <p:sp>
        <p:nvSpPr>
          <p:cNvPr id="4" name="TextBox 3">
            <a:extLst>
              <a:ext uri="{FF2B5EF4-FFF2-40B4-BE49-F238E27FC236}">
                <a16:creationId xmlns:a16="http://schemas.microsoft.com/office/drawing/2014/main" id="{94D107C7-71B6-183D-3431-B2E235987B76}"/>
              </a:ext>
            </a:extLst>
          </p:cNvPr>
          <p:cNvSpPr txBox="1"/>
          <p:nvPr/>
        </p:nvSpPr>
        <p:spPr>
          <a:xfrm>
            <a:off x="894080" y="6196509"/>
            <a:ext cx="11487573" cy="1938992"/>
          </a:xfrm>
          <a:prstGeom prst="rect">
            <a:avLst/>
          </a:prstGeom>
          <a:solidFill>
            <a:schemeClr val="bg1"/>
          </a:solidFill>
        </p:spPr>
        <p:txBody>
          <a:bodyPr wrap="square" rtlCol="0">
            <a:spAutoFit/>
          </a:bodyPr>
          <a:lstStyle/>
          <a:p>
            <a:r>
              <a:rPr lang="en-US" b="1" i="1" dirty="0">
                <a:solidFill>
                  <a:srgbClr val="7030A0"/>
                </a:solidFill>
              </a:rPr>
              <a:t>“Foolishness is bound up in the heart of a child; The rod of correction will drive it far from him.”</a:t>
            </a:r>
            <a:r>
              <a:rPr lang="en-US" i="1" dirty="0">
                <a:solidFill>
                  <a:srgbClr val="7030A0"/>
                </a:solidFill>
              </a:rPr>
              <a:t> </a:t>
            </a:r>
            <a:r>
              <a:rPr lang="en-US" sz="3600" dirty="0"/>
              <a:t>– </a:t>
            </a:r>
            <a:r>
              <a:rPr lang="en-US" sz="3600" dirty="0">
                <a:solidFill>
                  <a:schemeClr val="tx2"/>
                </a:solidFill>
              </a:rPr>
              <a:t>Proverbs 22:15</a:t>
            </a:r>
          </a:p>
        </p:txBody>
      </p:sp>
    </p:spTree>
    <p:extLst>
      <p:ext uri="{BB962C8B-B14F-4D97-AF65-F5344CB8AC3E}">
        <p14:creationId xmlns:p14="http://schemas.microsoft.com/office/powerpoint/2010/main" val="202533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3"/>
                                        </p:tgtEl>
                                        <p:attrNameLst>
                                          <p:attrName>ppt_x</p:attrName>
                                        </p:attrNameLst>
                                      </p:cBhvr>
                                      <p:tavLst>
                                        <p:tav tm="0">
                                          <p:val>
                                            <p:strVal val="ppt_x"/>
                                          </p:val>
                                        </p:tav>
                                        <p:tav tm="100000">
                                          <p:val>
                                            <p:strVal val="ppt_x"/>
                                          </p:val>
                                        </p:tav>
                                      </p:tavLst>
                                    </p:anim>
                                    <p:anim calcmode="lin" valueType="num">
                                      <p:cBhvr additive="base">
                                        <p:cTn id="33" dur="500"/>
                                        <p:tgtEl>
                                          <p:spTgt spid="3"/>
                                        </p:tgtEl>
                                        <p:attrNameLst>
                                          <p:attrName>ppt_y</p:attrName>
                                        </p:attrNameLst>
                                      </p:cBhvr>
                                      <p:tavLst>
                                        <p:tav tm="0">
                                          <p:val>
                                            <p:strVal val="ppt_y"/>
                                          </p:val>
                                        </p:tav>
                                        <p:tav tm="100000">
                                          <p:val>
                                            <p:strVal val="1+ppt_h/2"/>
                                          </p:val>
                                        </p:tav>
                                      </p:tavLst>
                                    </p:anim>
                                    <p:set>
                                      <p:cBhvr>
                                        <p:cTn id="34" dur="1" fill="hold">
                                          <p:stCondLst>
                                            <p:cond delay="4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4"/>
                                        </p:tgtEl>
                                        <p:attrNameLst>
                                          <p:attrName>ppt_x</p:attrName>
                                        </p:attrNameLst>
                                      </p:cBhvr>
                                      <p:tavLst>
                                        <p:tav tm="0">
                                          <p:val>
                                            <p:strVal val="ppt_x"/>
                                          </p:val>
                                        </p:tav>
                                        <p:tav tm="100000">
                                          <p:val>
                                            <p:strVal val="ppt_x"/>
                                          </p:val>
                                        </p:tav>
                                      </p:tavLst>
                                    </p:anim>
                                    <p:anim calcmode="lin" valueType="num">
                                      <p:cBhvr additive="base">
                                        <p:cTn id="49" dur="500"/>
                                        <p:tgtEl>
                                          <p:spTgt spid="4"/>
                                        </p:tgtEl>
                                        <p:attrNameLst>
                                          <p:attrName>ppt_y</p:attrName>
                                        </p:attrNameLst>
                                      </p:cBhvr>
                                      <p:tavLst>
                                        <p:tav tm="0">
                                          <p:val>
                                            <p:strVal val="ppt_y"/>
                                          </p:val>
                                        </p:tav>
                                        <p:tav tm="100000">
                                          <p:val>
                                            <p:strVal val="1+ppt_h/2"/>
                                          </p:val>
                                        </p:tav>
                                      </p:tavLst>
                                    </p:anim>
                                    <p:set>
                                      <p:cBhvr>
                                        <p:cTn id="5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uiExpand="1" build="p" bldLvl="2"/>
      <p:bldP spid="2" grpId="0" animBg="1"/>
      <p:bldP spid="2" grpId="1" animBg="1"/>
      <p:bldP spid="3" grpId="0" animBg="1"/>
      <p:bldP spid="3" grpId="1" animBg="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929290" y="154152"/>
            <a:ext cx="11430000" cy="1816538"/>
          </a:xfrm>
        </p:spPr>
        <p:txBody>
          <a:bodyPr/>
          <a:lstStyle/>
          <a:p>
            <a:pPr algn="ctr"/>
            <a:r>
              <a:rPr lang="en-US" sz="5400" b="1" dirty="0">
                <a:solidFill>
                  <a:srgbClr val="0000FF"/>
                </a:solidFill>
                <a:effectLst>
                  <a:outerShdw blurRad="38100" dist="38100" dir="2700000" algn="tl">
                    <a:srgbClr val="000000">
                      <a:alpha val="43137"/>
                    </a:srgbClr>
                  </a:outerShdw>
                </a:effectLst>
              </a:rPr>
              <a:t>A Child Needs to Be Trained to Grow in All Areas of Development</a:t>
            </a:r>
          </a:p>
        </p:txBody>
      </p:sp>
      <p:sp>
        <p:nvSpPr>
          <p:cNvPr id="6" name="TextBox 5">
            <a:extLst>
              <a:ext uri="{FF2B5EF4-FFF2-40B4-BE49-F238E27FC236}">
                <a16:creationId xmlns:a16="http://schemas.microsoft.com/office/drawing/2014/main" id="{957BA625-24D3-7F76-6898-25572D82794C}"/>
              </a:ext>
            </a:extLst>
          </p:cNvPr>
          <p:cNvSpPr txBox="1"/>
          <p:nvPr/>
        </p:nvSpPr>
        <p:spPr>
          <a:xfrm>
            <a:off x="1086945" y="2679533"/>
            <a:ext cx="11272345" cy="2308324"/>
          </a:xfrm>
          <a:prstGeom prst="rect">
            <a:avLst/>
          </a:prstGeom>
          <a:noFill/>
        </p:spPr>
        <p:txBody>
          <a:bodyPr wrap="square" rtlCol="0">
            <a:spAutoFit/>
          </a:bodyPr>
          <a:lstStyle/>
          <a:p>
            <a:r>
              <a:rPr lang="en-US" sz="4800" i="1" dirty="0">
                <a:solidFill>
                  <a:schemeClr val="tx2"/>
                </a:solidFill>
                <a:latin typeface="Calibri" panose="020F0502020204030204" pitchFamily="34" charset="0"/>
                <a:ea typeface="Calibri" panose="020F0502020204030204" pitchFamily="34" charset="0"/>
                <a:cs typeface="Calibri" panose="020F0502020204030204" pitchFamily="34" charset="0"/>
              </a:rPr>
              <a:t>“And Jesus grew in </a:t>
            </a:r>
            <a:r>
              <a:rPr lang="en-US" sz="4800" i="1" u="sng" dirty="0">
                <a:solidFill>
                  <a:schemeClr val="tx2"/>
                </a:solidFill>
                <a:latin typeface="Calibri" panose="020F0502020204030204" pitchFamily="34" charset="0"/>
                <a:ea typeface="Calibri" panose="020F0502020204030204" pitchFamily="34" charset="0"/>
                <a:cs typeface="Calibri" panose="020F0502020204030204" pitchFamily="34" charset="0"/>
              </a:rPr>
              <a:t>wisdom</a:t>
            </a:r>
            <a:r>
              <a:rPr lang="en-US" sz="4800" i="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4800" i="1" dirty="0">
                <a:solidFill>
                  <a:srgbClr val="FF0000"/>
                </a:solidFill>
                <a:latin typeface="Calibri" panose="020F0502020204030204" pitchFamily="34" charset="0"/>
                <a:ea typeface="Calibri" panose="020F0502020204030204" pitchFamily="34" charset="0"/>
                <a:cs typeface="Calibri" panose="020F0502020204030204" pitchFamily="34" charset="0"/>
              </a:rPr>
              <a:t>(mental) </a:t>
            </a:r>
            <a:r>
              <a:rPr lang="en-US" sz="4800" i="1" dirty="0">
                <a:solidFill>
                  <a:schemeClr val="tx2"/>
                </a:solidFill>
                <a:latin typeface="Calibri" panose="020F0502020204030204" pitchFamily="34" charset="0"/>
                <a:ea typeface="Calibri" panose="020F0502020204030204" pitchFamily="34" charset="0"/>
                <a:cs typeface="Calibri" panose="020F0502020204030204" pitchFamily="34" charset="0"/>
              </a:rPr>
              <a:t>and </a:t>
            </a:r>
            <a:r>
              <a:rPr lang="en-US" sz="4800" i="1" u="sng" dirty="0">
                <a:solidFill>
                  <a:schemeClr val="tx2"/>
                </a:solidFill>
                <a:latin typeface="Calibri" panose="020F0502020204030204" pitchFamily="34" charset="0"/>
                <a:ea typeface="Calibri" panose="020F0502020204030204" pitchFamily="34" charset="0"/>
                <a:cs typeface="Calibri" panose="020F0502020204030204" pitchFamily="34" charset="0"/>
              </a:rPr>
              <a:t>stature</a:t>
            </a:r>
            <a:r>
              <a:rPr lang="en-US" sz="4800" i="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4800" i="1" dirty="0">
                <a:solidFill>
                  <a:srgbClr val="FF0000"/>
                </a:solidFill>
                <a:latin typeface="Calibri" panose="020F0502020204030204" pitchFamily="34" charset="0"/>
                <a:ea typeface="Calibri" panose="020F0502020204030204" pitchFamily="34" charset="0"/>
                <a:cs typeface="Calibri" panose="020F0502020204030204" pitchFamily="34" charset="0"/>
              </a:rPr>
              <a:t>(physical), </a:t>
            </a:r>
            <a:r>
              <a:rPr lang="en-US" sz="4800" i="1" dirty="0">
                <a:solidFill>
                  <a:schemeClr val="tx2"/>
                </a:solidFill>
                <a:latin typeface="Calibri" panose="020F0502020204030204" pitchFamily="34" charset="0"/>
                <a:ea typeface="Calibri" panose="020F0502020204030204" pitchFamily="34" charset="0"/>
                <a:cs typeface="Calibri" panose="020F0502020204030204" pitchFamily="34" charset="0"/>
              </a:rPr>
              <a:t>and in </a:t>
            </a:r>
            <a:r>
              <a:rPr lang="en-US" sz="4800" b="1" i="1" u="sng" dirty="0">
                <a:solidFill>
                  <a:schemeClr val="tx2"/>
                </a:solidFill>
                <a:latin typeface="Calibri" panose="020F0502020204030204" pitchFamily="34" charset="0"/>
                <a:ea typeface="Calibri" panose="020F0502020204030204" pitchFamily="34" charset="0"/>
                <a:cs typeface="Calibri" panose="020F0502020204030204" pitchFamily="34" charset="0"/>
              </a:rPr>
              <a:t>favor with God </a:t>
            </a:r>
            <a:r>
              <a:rPr lang="en-US" sz="4800" b="1" i="1" dirty="0">
                <a:solidFill>
                  <a:srgbClr val="FF0000"/>
                </a:solidFill>
                <a:latin typeface="Calibri" panose="020F0502020204030204" pitchFamily="34" charset="0"/>
                <a:ea typeface="Calibri" panose="020F0502020204030204" pitchFamily="34" charset="0"/>
                <a:cs typeface="Calibri" panose="020F0502020204030204" pitchFamily="34" charset="0"/>
              </a:rPr>
              <a:t>(spiritual) </a:t>
            </a:r>
            <a:r>
              <a:rPr lang="en-US" sz="4800" i="1" u="sng" dirty="0">
                <a:solidFill>
                  <a:schemeClr val="tx2"/>
                </a:solidFill>
                <a:latin typeface="Calibri" panose="020F0502020204030204" pitchFamily="34" charset="0"/>
                <a:ea typeface="Calibri" panose="020F0502020204030204" pitchFamily="34" charset="0"/>
                <a:cs typeface="Calibri" panose="020F0502020204030204" pitchFamily="34" charset="0"/>
              </a:rPr>
              <a:t>and man </a:t>
            </a:r>
            <a:r>
              <a:rPr lang="en-US" sz="4800" i="1" dirty="0">
                <a:solidFill>
                  <a:srgbClr val="FF0000"/>
                </a:solidFill>
                <a:latin typeface="Calibri" panose="020F0502020204030204" pitchFamily="34" charset="0"/>
                <a:ea typeface="Calibri" panose="020F0502020204030204" pitchFamily="34" charset="0"/>
                <a:cs typeface="Calibri" panose="020F0502020204030204" pitchFamily="34" charset="0"/>
              </a:rPr>
              <a:t>(social)</a:t>
            </a:r>
            <a:r>
              <a:rPr lang="en-US" sz="4800" i="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4800" dirty="0">
                <a:solidFill>
                  <a:schemeClr val="tx2"/>
                </a:solidFill>
                <a:latin typeface="Calibri" panose="020F0502020204030204" pitchFamily="34" charset="0"/>
                <a:ea typeface="Calibri" panose="020F0502020204030204" pitchFamily="34" charset="0"/>
                <a:cs typeface="Calibri" panose="020F0502020204030204" pitchFamily="34" charset="0"/>
              </a:rPr>
              <a:t>– Luke 2:52</a:t>
            </a:r>
          </a:p>
        </p:txBody>
      </p:sp>
    </p:spTree>
    <p:extLst>
      <p:ext uri="{BB962C8B-B14F-4D97-AF65-F5344CB8AC3E}">
        <p14:creationId xmlns:p14="http://schemas.microsoft.com/office/powerpoint/2010/main" val="3057727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2275247" y="36942"/>
            <a:ext cx="9033435"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Cochin" charset="0"/>
              </a:rPr>
              <a:t>Lessons on Discipline from Heb. 12:5-11</a:t>
            </a:r>
          </a:p>
        </p:txBody>
      </p:sp>
      <p:sp>
        <p:nvSpPr>
          <p:cNvPr id="4" name="TextBox 3">
            <a:extLst>
              <a:ext uri="{FF2B5EF4-FFF2-40B4-BE49-F238E27FC236}">
                <a16:creationId xmlns:a16="http://schemas.microsoft.com/office/drawing/2014/main" id="{727DA576-2F6E-7654-5518-F90504A5627B}"/>
              </a:ext>
            </a:extLst>
          </p:cNvPr>
          <p:cNvSpPr txBox="1"/>
          <p:nvPr/>
        </p:nvSpPr>
        <p:spPr>
          <a:xfrm>
            <a:off x="554953" y="643408"/>
            <a:ext cx="11741531" cy="5582169"/>
          </a:xfrm>
          <a:prstGeom prst="rect">
            <a:avLst/>
          </a:prstGeom>
          <a:noFill/>
        </p:spPr>
        <p:txBody>
          <a:bodyPr wrap="square">
            <a:spAutoFit/>
          </a:bodyPr>
          <a:lstStyle/>
          <a:p>
            <a:pPr lvl="1">
              <a:lnSpc>
                <a:spcPct val="98000"/>
              </a:lnSpc>
              <a:defRPr/>
            </a:pPr>
            <a:r>
              <a:rPr lang="en-US" sz="2800" i="1" dirty="0">
                <a:solidFill>
                  <a:srgbClr val="7030A0"/>
                </a:solidFill>
              </a:rPr>
              <a:t>“And have you forgotten the exhortation that addresses you as sons? “My son, do not regard lightly the discipline of the Lord, nor be weary when reproved by Him.  For the Lord disciplines the one He loves and chastises every son whom He receives.”  It is for discipline that you have to endure. God is treating you as sons. For what son is there whom his father does not discipline? If you are left without discipline, in which all have participated, then you are illegitimate children and not sons. Besides this, we have had earthly fathers who disciplined us, and we respected them. Shall we not much more be subject to the Father of spirits and live? For they disciplined us for a short time as it seemed best to them, but He disciplines us for our good, that we may share His holiness. For the moment all discipline seems painful rather than pleasant, but later it yields the peaceful fruit of righteousness to those who have been trained by it.”</a:t>
            </a:r>
            <a:endParaRPr lang="en-US" sz="2800" dirty="0">
              <a:solidFill>
                <a:srgbClr val="7030A0"/>
              </a:solidFill>
            </a:endParaRPr>
          </a:p>
        </p:txBody>
      </p:sp>
      <p:sp>
        <p:nvSpPr>
          <p:cNvPr id="5" name="TextBox 4">
            <a:extLst>
              <a:ext uri="{FF2B5EF4-FFF2-40B4-BE49-F238E27FC236}">
                <a16:creationId xmlns:a16="http://schemas.microsoft.com/office/drawing/2014/main" id="{C7BA2F34-1678-3853-CA8D-079EA370CDFF}"/>
              </a:ext>
            </a:extLst>
          </p:cNvPr>
          <p:cNvSpPr txBox="1"/>
          <p:nvPr/>
        </p:nvSpPr>
        <p:spPr>
          <a:xfrm>
            <a:off x="983844" y="6308823"/>
            <a:ext cx="6191567" cy="1815882"/>
          </a:xfrm>
          <a:prstGeom prst="rect">
            <a:avLst/>
          </a:prstGeom>
          <a:noFill/>
        </p:spPr>
        <p:txBody>
          <a:bodyPr wrap="none" rtlCol="0">
            <a:spAutoFit/>
          </a:bodyPr>
          <a:lstStyle/>
          <a:p>
            <a:pPr marL="457200" indent="-457200">
              <a:buFont typeface="Arial" panose="020B0604020202020204" pitchFamily="34" charset="0"/>
              <a:buChar char="•"/>
            </a:pPr>
            <a:r>
              <a:rPr lang="en-US" sz="2800" b="1" dirty="0">
                <a:solidFill>
                  <a:srgbClr val="FF0000"/>
                </a:solidFill>
              </a:rPr>
              <a:t>Discipline should be appreciated</a:t>
            </a:r>
          </a:p>
          <a:p>
            <a:pPr marL="457200" indent="-457200">
              <a:buFont typeface="Arial" panose="020B0604020202020204" pitchFamily="34" charset="0"/>
              <a:buChar char="•"/>
            </a:pPr>
            <a:r>
              <a:rPr lang="en-US" sz="2800" b="1" dirty="0">
                <a:solidFill>
                  <a:srgbClr val="FF0000"/>
                </a:solidFill>
              </a:rPr>
              <a:t>Discipline indicates love and care</a:t>
            </a:r>
          </a:p>
          <a:p>
            <a:pPr marL="457200" indent="-457200">
              <a:buFont typeface="Arial" panose="020B0604020202020204" pitchFamily="34" charset="0"/>
              <a:buChar char="•"/>
            </a:pPr>
            <a:r>
              <a:rPr lang="en-US" sz="2800" b="1" dirty="0">
                <a:solidFill>
                  <a:srgbClr val="FF0000"/>
                </a:solidFill>
              </a:rPr>
              <a:t>Proper discipline deserves respect</a:t>
            </a:r>
          </a:p>
          <a:p>
            <a:pPr marL="457200" indent="-457200">
              <a:buFont typeface="Arial" panose="020B0604020202020204" pitchFamily="34" charset="0"/>
              <a:buChar char="•"/>
            </a:pPr>
            <a:r>
              <a:rPr lang="en-US" sz="2800" b="1" dirty="0">
                <a:solidFill>
                  <a:srgbClr val="FF0000"/>
                </a:solidFill>
              </a:rPr>
              <a:t>Parents determine the best discipline</a:t>
            </a:r>
          </a:p>
        </p:txBody>
      </p:sp>
      <p:sp>
        <p:nvSpPr>
          <p:cNvPr id="9" name="TextBox 8">
            <a:extLst>
              <a:ext uri="{FF2B5EF4-FFF2-40B4-BE49-F238E27FC236}">
                <a16:creationId xmlns:a16="http://schemas.microsoft.com/office/drawing/2014/main" id="{4D729B94-A563-7422-E476-2CB8C43D6C77}"/>
              </a:ext>
            </a:extLst>
          </p:cNvPr>
          <p:cNvSpPr txBox="1"/>
          <p:nvPr/>
        </p:nvSpPr>
        <p:spPr>
          <a:xfrm>
            <a:off x="7175411" y="6308823"/>
            <a:ext cx="5232051" cy="1384995"/>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FF0000"/>
                </a:solidFill>
              </a:rPr>
              <a:t>Punishment is unpleasant but such training yields good results </a:t>
            </a:r>
          </a:p>
        </p:txBody>
      </p:sp>
      <p:cxnSp>
        <p:nvCxnSpPr>
          <p:cNvPr id="11" name="Straight Connector 10">
            <a:extLst>
              <a:ext uri="{FF2B5EF4-FFF2-40B4-BE49-F238E27FC236}">
                <a16:creationId xmlns:a16="http://schemas.microsoft.com/office/drawing/2014/main" id="{73FCFCA1-A787-21D2-C574-B753A4344E13}"/>
              </a:ext>
            </a:extLst>
          </p:cNvPr>
          <p:cNvCxnSpPr/>
          <p:nvPr/>
        </p:nvCxnSpPr>
        <p:spPr bwMode="auto">
          <a:xfrm>
            <a:off x="1828800" y="1466193"/>
            <a:ext cx="8513379"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7D59E6E6-F3CC-02DE-6718-7BCCECA31B2B}"/>
              </a:ext>
            </a:extLst>
          </p:cNvPr>
          <p:cNvCxnSpPr/>
          <p:nvPr/>
        </p:nvCxnSpPr>
        <p:spPr bwMode="auto">
          <a:xfrm>
            <a:off x="1161393" y="2722179"/>
            <a:ext cx="10914993"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4E6B7ABB-9817-DFC1-6BFE-2FC414C4B961}"/>
              </a:ext>
            </a:extLst>
          </p:cNvPr>
          <p:cNvCxnSpPr/>
          <p:nvPr/>
        </p:nvCxnSpPr>
        <p:spPr bwMode="auto">
          <a:xfrm>
            <a:off x="1161393" y="3163614"/>
            <a:ext cx="1439917"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727289C3-FA26-4623-6CC4-CBE74A495A40}"/>
              </a:ext>
            </a:extLst>
          </p:cNvPr>
          <p:cNvCxnSpPr/>
          <p:nvPr/>
        </p:nvCxnSpPr>
        <p:spPr bwMode="auto">
          <a:xfrm>
            <a:off x="1044903" y="3993931"/>
            <a:ext cx="8509000"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082F6247-F1F3-AE03-5045-1D79083BDF86}"/>
              </a:ext>
            </a:extLst>
          </p:cNvPr>
          <p:cNvCxnSpPr/>
          <p:nvPr/>
        </p:nvCxnSpPr>
        <p:spPr bwMode="auto">
          <a:xfrm>
            <a:off x="9017000" y="4398578"/>
            <a:ext cx="3279484"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61661750-9506-5960-B6E1-F72EAF14EE4F}"/>
              </a:ext>
            </a:extLst>
          </p:cNvPr>
          <p:cNvCxnSpPr/>
          <p:nvPr/>
        </p:nvCxnSpPr>
        <p:spPr bwMode="auto">
          <a:xfrm>
            <a:off x="1044903" y="4824246"/>
            <a:ext cx="6130508"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E989C032-2022-CE44-AEA9-385264158379}"/>
              </a:ext>
            </a:extLst>
          </p:cNvPr>
          <p:cNvCxnSpPr/>
          <p:nvPr/>
        </p:nvCxnSpPr>
        <p:spPr bwMode="auto">
          <a:xfrm>
            <a:off x="5674709" y="5244660"/>
            <a:ext cx="6401677"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F0CC7E0F-CC32-FD66-1FB9-ECEA06AE1668}"/>
              </a:ext>
            </a:extLst>
          </p:cNvPr>
          <p:cNvCxnSpPr/>
          <p:nvPr/>
        </p:nvCxnSpPr>
        <p:spPr bwMode="auto">
          <a:xfrm>
            <a:off x="1044903" y="5649309"/>
            <a:ext cx="11031483"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BF16DA1D-75D6-8EA9-39B9-856F9FD8B0DD}"/>
              </a:ext>
            </a:extLst>
          </p:cNvPr>
          <p:cNvCxnSpPr/>
          <p:nvPr/>
        </p:nvCxnSpPr>
        <p:spPr bwMode="auto">
          <a:xfrm>
            <a:off x="1044903" y="6069722"/>
            <a:ext cx="5087883"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49731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bldLvl="2"/>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192107" y="1199928"/>
            <a:ext cx="11270827"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pPr>
            <a:r>
              <a:rPr lang="en-US" altLang="en-US" sz="3700" i="1" dirty="0">
                <a:solidFill>
                  <a:srgbClr val="7030A0"/>
                </a:solidFill>
              </a:rPr>
              <a:t>“Whoever spares the rod hates his son, but he who loves him is diligent to discipline him.” </a:t>
            </a:r>
            <a:r>
              <a:rPr lang="en-US" altLang="en-US" sz="3700" dirty="0">
                <a:solidFill>
                  <a:schemeClr val="tx2"/>
                </a:solidFill>
              </a:rPr>
              <a:t>– 13:24</a:t>
            </a:r>
          </a:p>
          <a:p>
            <a:pPr>
              <a:spcBef>
                <a:spcPts val="1200"/>
              </a:spcBef>
            </a:pPr>
            <a:r>
              <a:rPr lang="en-US" altLang="en-US" sz="3700" i="1" dirty="0">
                <a:solidFill>
                  <a:srgbClr val="7030A0"/>
                </a:solidFill>
              </a:rPr>
              <a:t>“Foolishness is bound up in the heart of a child; The rod of correction will drive it far from him.” </a:t>
            </a:r>
            <a:r>
              <a:rPr lang="en-US" altLang="en-US" sz="3700" dirty="0">
                <a:solidFill>
                  <a:schemeClr val="tx2"/>
                </a:solidFill>
              </a:rPr>
              <a:t>– 22:15 </a:t>
            </a:r>
          </a:p>
          <a:p>
            <a:pPr>
              <a:spcBef>
                <a:spcPts val="1200"/>
              </a:spcBef>
            </a:pPr>
            <a:r>
              <a:rPr lang="en-US" altLang="en-US" sz="3700" i="1" dirty="0">
                <a:solidFill>
                  <a:srgbClr val="7030A0"/>
                </a:solidFill>
              </a:rPr>
              <a:t>"Do not withhold discipline from a child;  if you strike him with a rod, he will not die.  If you strike him with the rod, you will save his soul from </a:t>
            </a:r>
            <a:r>
              <a:rPr lang="en-US" altLang="en-US" sz="3700" i="1" dirty="0" err="1">
                <a:solidFill>
                  <a:srgbClr val="7030A0"/>
                </a:solidFill>
              </a:rPr>
              <a:t>Sheol</a:t>
            </a:r>
            <a:r>
              <a:rPr lang="en-US" altLang="en-US" sz="3700" i="1" dirty="0">
                <a:solidFill>
                  <a:srgbClr val="7030A0"/>
                </a:solidFill>
              </a:rPr>
              <a:t> [death].” </a:t>
            </a:r>
            <a:r>
              <a:rPr lang="en-US" altLang="en-US" sz="3700" dirty="0">
                <a:solidFill>
                  <a:schemeClr val="tx2"/>
                </a:solidFill>
              </a:rPr>
              <a:t>– 23:13-14</a:t>
            </a:r>
          </a:p>
          <a:p>
            <a:pPr>
              <a:spcBef>
                <a:spcPts val="1200"/>
              </a:spcBef>
            </a:pPr>
            <a:r>
              <a:rPr lang="en-US" altLang="en-US" sz="3700" i="1" dirty="0">
                <a:solidFill>
                  <a:srgbClr val="7030A0"/>
                </a:solidFill>
              </a:rPr>
              <a:t>“The rod and reproof give wisdom, but a child left to himself brings shame to his mother.” </a:t>
            </a:r>
            <a:r>
              <a:rPr lang="en-US" altLang="en-US" sz="3700" dirty="0">
                <a:solidFill>
                  <a:schemeClr val="tx2"/>
                </a:solidFill>
              </a:rPr>
              <a:t>– 29:15</a:t>
            </a:r>
          </a:p>
          <a:p>
            <a:pPr>
              <a:spcBef>
                <a:spcPts val="1200"/>
              </a:spcBef>
            </a:pPr>
            <a:endParaRPr lang="en-US" altLang="en-US" sz="3700" i="1" dirty="0">
              <a:solidFill>
                <a:srgbClr val="7030A0"/>
              </a:solidFill>
            </a:endParaRPr>
          </a:p>
        </p:txBody>
      </p:sp>
      <p:sp>
        <p:nvSpPr>
          <p:cNvPr id="26627" name="Text Box 3"/>
          <p:cNvSpPr txBox="1">
            <a:spLocks noChangeArrowheads="1"/>
          </p:cNvSpPr>
          <p:nvPr/>
        </p:nvSpPr>
        <p:spPr bwMode="auto">
          <a:xfrm>
            <a:off x="1633419" y="118180"/>
            <a:ext cx="99857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5400" b="1" dirty="0">
                <a:solidFill>
                  <a:srgbClr val="0000FF"/>
                </a:solidFill>
              </a:rPr>
              <a:t>Proverbs on Physical Punishment</a:t>
            </a:r>
          </a:p>
        </p:txBody>
      </p:sp>
    </p:spTree>
    <p:extLst>
      <p:ext uri="{BB962C8B-B14F-4D97-AF65-F5344CB8AC3E}">
        <p14:creationId xmlns:p14="http://schemas.microsoft.com/office/powerpoint/2010/main" val="762166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1008117" y="850704"/>
            <a:ext cx="11430000" cy="7315833"/>
          </a:xfrm>
        </p:spPr>
        <p:txBody>
          <a:bodyPr/>
          <a:lstStyle/>
          <a:p>
            <a:pPr marL="685800" indent="-685800">
              <a:spcBef>
                <a:spcPts val="600"/>
              </a:spcBef>
              <a:buFont typeface="Arial" panose="020B0604020202020204" pitchFamily="34" charset="0"/>
              <a:buChar char="•"/>
            </a:pPr>
            <a:r>
              <a:rPr lang="en-US" sz="2800" dirty="0">
                <a:solidFill>
                  <a:srgbClr val="0000FF"/>
                </a:solidFill>
              </a:rPr>
              <a:t>Parents know their child best and have the </a:t>
            </a:r>
            <a:r>
              <a:rPr lang="en-US" sz="2800" b="1" u="sng" dirty="0">
                <a:solidFill>
                  <a:srgbClr val="0000FF"/>
                </a:solidFill>
              </a:rPr>
              <a:t>primary</a:t>
            </a:r>
            <a:r>
              <a:rPr lang="en-US" sz="2800" dirty="0">
                <a:solidFill>
                  <a:srgbClr val="0000FF"/>
                </a:solidFill>
              </a:rPr>
              <a:t> responsibility for training / disciplining him or her (not school, church, daycare, etc.).</a:t>
            </a:r>
          </a:p>
          <a:p>
            <a:pPr marL="685800" indent="-685800">
              <a:spcBef>
                <a:spcPts val="600"/>
              </a:spcBef>
              <a:buFont typeface="Arial" panose="020B0604020202020204" pitchFamily="34" charset="0"/>
              <a:buChar char="•"/>
            </a:pPr>
            <a:r>
              <a:rPr lang="en-US" sz="2800" dirty="0">
                <a:solidFill>
                  <a:srgbClr val="0000FF"/>
                </a:solidFill>
              </a:rPr>
              <a:t>Parents who fail to discipline properly will regret it and will be held responsible by God (Eph. 6:4, 1 Sam. 3:11-14, Prov. 29:15, Prov. 17:25)</a:t>
            </a:r>
          </a:p>
          <a:p>
            <a:pPr marL="685800" indent="-685800">
              <a:spcBef>
                <a:spcPts val="600"/>
              </a:spcBef>
              <a:buFont typeface="Arial" panose="020B0604020202020204" pitchFamily="34" charset="0"/>
              <a:buChar char="•"/>
            </a:pPr>
            <a:r>
              <a:rPr lang="en-US" sz="2800" dirty="0">
                <a:solidFill>
                  <a:srgbClr val="0000FF"/>
                </a:solidFill>
              </a:rPr>
              <a:t>Withholding needed punishment from a child is not a sign of love, it shows a lack of love (Heb. 12:5-11, Prov. 13:24, 19:18, 23:13-14) </a:t>
            </a:r>
          </a:p>
          <a:p>
            <a:pPr marL="685800" indent="-685800">
              <a:spcBef>
                <a:spcPts val="600"/>
              </a:spcBef>
              <a:buFont typeface="Arial" panose="020B0604020202020204" pitchFamily="34" charset="0"/>
              <a:buChar char="•"/>
            </a:pPr>
            <a:r>
              <a:rPr lang="en-US" sz="2800" dirty="0">
                <a:solidFill>
                  <a:srgbClr val="0000FF"/>
                </a:solidFill>
              </a:rPr>
              <a:t>Each child is different - what works with one (or what worked for you as a child) may not work with another child.</a:t>
            </a:r>
          </a:p>
          <a:p>
            <a:pPr marL="685800" indent="-685800">
              <a:spcBef>
                <a:spcPts val="600"/>
              </a:spcBef>
              <a:buFont typeface="Arial" panose="020B0604020202020204" pitchFamily="34" charset="0"/>
              <a:buChar char="•"/>
            </a:pPr>
            <a:r>
              <a:rPr lang="en-US" sz="2800" dirty="0">
                <a:solidFill>
                  <a:srgbClr val="0000FF"/>
                </a:solidFill>
              </a:rPr>
              <a:t>Discipline should change as the child matures.  Explain more with age.</a:t>
            </a:r>
          </a:p>
          <a:p>
            <a:pPr marL="685800" indent="-685800">
              <a:spcBef>
                <a:spcPts val="600"/>
              </a:spcBef>
              <a:buFont typeface="Arial" panose="020B0604020202020204" pitchFamily="34" charset="0"/>
              <a:buChar char="•"/>
            </a:pPr>
            <a:r>
              <a:rPr lang="en-US" sz="2800" dirty="0">
                <a:solidFill>
                  <a:srgbClr val="0000FF"/>
                </a:solidFill>
              </a:rPr>
              <a:t>Parents make mistakes.  Willingly admit this when it happens.</a:t>
            </a:r>
          </a:p>
          <a:p>
            <a:pPr marL="685800" indent="-685800">
              <a:spcBef>
                <a:spcPts val="600"/>
              </a:spcBef>
              <a:buFont typeface="Arial" panose="020B0604020202020204" pitchFamily="34" charset="0"/>
              <a:buChar char="•"/>
            </a:pPr>
            <a:r>
              <a:rPr lang="en-US" sz="2800" dirty="0">
                <a:solidFill>
                  <a:srgbClr val="0000FF"/>
                </a:solidFill>
              </a:rPr>
              <a:t>Be a parent, not a buddy.</a:t>
            </a:r>
          </a:p>
          <a:p>
            <a:pPr marL="685800" indent="-685800">
              <a:spcBef>
                <a:spcPts val="600"/>
              </a:spcBef>
              <a:buFont typeface="Arial" panose="020B0604020202020204" pitchFamily="34" charset="0"/>
              <a:buChar char="•"/>
            </a:pPr>
            <a:r>
              <a:rPr lang="en-US" sz="2800" dirty="0">
                <a:solidFill>
                  <a:srgbClr val="0000FF"/>
                </a:solidFill>
              </a:rPr>
              <a:t>Invest the time and effort to monitor behavior &amp; correct.  Don’t be naïve!</a:t>
            </a:r>
          </a:p>
          <a:p>
            <a:pPr marL="685800" indent="-685800">
              <a:spcBef>
                <a:spcPts val="600"/>
              </a:spcBef>
              <a:buFont typeface="Arial" panose="020B0604020202020204" pitchFamily="34" charset="0"/>
              <a:buChar char="•"/>
            </a:pPr>
            <a:r>
              <a:rPr lang="en-US" sz="2800" dirty="0">
                <a:solidFill>
                  <a:srgbClr val="0000FF"/>
                </a:solidFill>
              </a:rPr>
              <a:t>Extend trust / privacy when deserved but be careful.  Not a “right.”</a:t>
            </a:r>
          </a:p>
          <a:p>
            <a:pPr marL="685800" indent="-685800">
              <a:spcBef>
                <a:spcPts val="600"/>
              </a:spcBef>
              <a:buFont typeface="Arial" panose="020B0604020202020204" pitchFamily="34" charset="0"/>
              <a:buChar char="•"/>
            </a:pPr>
            <a:r>
              <a:rPr lang="en-US" sz="2800" dirty="0">
                <a:solidFill>
                  <a:srgbClr val="0000FF"/>
                </a:solidFill>
              </a:rPr>
              <a:t>Some temptations may be too great for trust (phones, internet, media).</a:t>
            </a:r>
          </a:p>
          <a:p>
            <a:pPr marL="685800" indent="-685800">
              <a:spcBef>
                <a:spcPts val="600"/>
              </a:spcBef>
              <a:buFont typeface="Arial" panose="020B0604020202020204" pitchFamily="34" charset="0"/>
              <a:buChar char="•"/>
            </a:pPr>
            <a:r>
              <a:rPr lang="en-US" sz="2800" dirty="0">
                <a:solidFill>
                  <a:srgbClr val="0000FF"/>
                </a:solidFill>
              </a:rPr>
              <a:t>Monitor friends closely.  Be their friends’ preferred host yard, kitchen, etc.</a:t>
            </a:r>
          </a:p>
          <a:p>
            <a:pPr marL="685800" indent="-685800">
              <a:spcBef>
                <a:spcPts val="600"/>
              </a:spcBef>
              <a:buFont typeface="Arial" panose="020B0604020202020204" pitchFamily="34" charset="0"/>
              <a:buChar char="•"/>
            </a:pPr>
            <a:endParaRPr lang="en-US" sz="2800" dirty="0">
              <a:solidFill>
                <a:srgbClr val="0000FF"/>
              </a:solidFill>
            </a:endParaRPr>
          </a:p>
          <a:p>
            <a:pPr marL="685800" indent="-685800">
              <a:spcBef>
                <a:spcPts val="600"/>
              </a:spcBef>
              <a:buFont typeface="Arial" panose="020B0604020202020204" pitchFamily="34" charset="0"/>
              <a:buChar char="•"/>
            </a:pPr>
            <a:endParaRPr lang="en-US" sz="2800" dirty="0">
              <a:solidFill>
                <a:srgbClr val="0000FF"/>
              </a:solidFill>
            </a:endParaRPr>
          </a:p>
          <a:p>
            <a:pPr marL="685800" indent="-685800">
              <a:spcBef>
                <a:spcPts val="600"/>
              </a:spcBef>
              <a:buFont typeface="Arial" panose="020B0604020202020204" pitchFamily="34" charset="0"/>
              <a:buChar char="•"/>
            </a:pPr>
            <a:endParaRPr lang="en-US" sz="2800" dirty="0">
              <a:solidFill>
                <a:srgbClr val="0000FF"/>
              </a:solidFill>
            </a:endParaRPr>
          </a:p>
        </p:txBody>
      </p:sp>
      <p:sp>
        <p:nvSpPr>
          <p:cNvPr id="8" name="Content Placeholder 2">
            <a:extLst>
              <a:ext uri="{FF2B5EF4-FFF2-40B4-BE49-F238E27FC236}">
                <a16:creationId xmlns:a16="http://schemas.microsoft.com/office/drawing/2014/main" id="{CA813A70-8A89-49FD-17EF-0563DCDF618E}"/>
              </a:ext>
            </a:extLst>
          </p:cNvPr>
          <p:cNvSpPr txBox="1">
            <a:spLocks/>
          </p:cNvSpPr>
          <p:nvPr/>
        </p:nvSpPr>
        <p:spPr bwMode="auto">
          <a:xfrm>
            <a:off x="1008117" y="95919"/>
            <a:ext cx="11430000" cy="881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b="1" dirty="0">
                <a:solidFill>
                  <a:srgbClr val="FF0000"/>
                </a:solidFill>
              </a:rPr>
              <a:t>Discipline: Points to Consider</a:t>
            </a:r>
          </a:p>
        </p:txBody>
      </p:sp>
    </p:spTree>
    <p:extLst>
      <p:ext uri="{BB962C8B-B14F-4D97-AF65-F5344CB8AC3E}">
        <p14:creationId xmlns:p14="http://schemas.microsoft.com/office/powerpoint/2010/main" val="108664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1008117" y="913768"/>
            <a:ext cx="11430000" cy="7331598"/>
          </a:xfrm>
        </p:spPr>
        <p:txBody>
          <a:bodyPr/>
          <a:lstStyle/>
          <a:p>
            <a:pPr marL="685800" indent="-685800">
              <a:spcBef>
                <a:spcPts val="0"/>
              </a:spcBef>
              <a:buFont typeface="Arial" panose="020B0604020202020204" pitchFamily="34" charset="0"/>
              <a:buChar char="•"/>
            </a:pPr>
            <a:r>
              <a:rPr lang="en-US" sz="3200" dirty="0">
                <a:solidFill>
                  <a:srgbClr val="0000FF"/>
                </a:solidFill>
              </a:rPr>
              <a:t>Discipline, but never humiliate or physically abuse.</a:t>
            </a:r>
          </a:p>
          <a:p>
            <a:pPr marL="685800" indent="-685800">
              <a:spcBef>
                <a:spcPts val="0"/>
              </a:spcBef>
              <a:buFont typeface="Arial" panose="020B0604020202020204" pitchFamily="34" charset="0"/>
              <a:buChar char="•"/>
            </a:pPr>
            <a:r>
              <a:rPr lang="en-US" sz="3200" dirty="0">
                <a:solidFill>
                  <a:srgbClr val="0000FF"/>
                </a:solidFill>
              </a:rPr>
              <a:t>Watch your anger when punishing, you may need to wait.</a:t>
            </a:r>
          </a:p>
          <a:p>
            <a:pPr marL="685800" indent="-685800">
              <a:spcBef>
                <a:spcPts val="0"/>
              </a:spcBef>
              <a:buFont typeface="Arial" panose="020B0604020202020204" pitchFamily="34" charset="0"/>
              <a:buChar char="•"/>
            </a:pPr>
            <a:r>
              <a:rPr lang="en-US" sz="3200" dirty="0">
                <a:solidFill>
                  <a:srgbClr val="0000FF"/>
                </a:solidFill>
              </a:rPr>
              <a:t>Use corporal (physical) punishment carefully – think about where and how hard you apply that “loving touch.”</a:t>
            </a:r>
          </a:p>
          <a:p>
            <a:pPr marL="685800" indent="-685800">
              <a:spcBef>
                <a:spcPts val="0"/>
              </a:spcBef>
              <a:buFont typeface="Arial" panose="020B0604020202020204" pitchFamily="34" charset="0"/>
              <a:buChar char="•"/>
            </a:pPr>
            <a:r>
              <a:rPr lang="en-US" sz="3200" dirty="0">
                <a:solidFill>
                  <a:srgbClr val="0000FF"/>
                </a:solidFill>
              </a:rPr>
              <a:t>Corporal punishment is best phased out as children get older.</a:t>
            </a:r>
          </a:p>
          <a:p>
            <a:pPr marL="685800" indent="-685800">
              <a:spcBef>
                <a:spcPts val="0"/>
              </a:spcBef>
              <a:buFont typeface="Arial" panose="020B0604020202020204" pitchFamily="34" charset="0"/>
              <a:buChar char="•"/>
            </a:pPr>
            <a:r>
              <a:rPr lang="en-US" sz="3200" dirty="0">
                <a:solidFill>
                  <a:srgbClr val="0000FF"/>
                </a:solidFill>
              </a:rPr>
              <a:t>Don’t belittle, disrespect, or verbally abuse.</a:t>
            </a:r>
          </a:p>
          <a:p>
            <a:pPr marL="685800" indent="-685800">
              <a:spcBef>
                <a:spcPts val="0"/>
              </a:spcBef>
              <a:buFont typeface="Arial" panose="020B0604020202020204" pitchFamily="34" charset="0"/>
              <a:buChar char="•"/>
            </a:pPr>
            <a:r>
              <a:rPr lang="en-US" sz="3200" dirty="0">
                <a:solidFill>
                  <a:srgbClr val="0000FF"/>
                </a:solidFill>
              </a:rPr>
              <a:t>Remember even though you “outrank” your child, they are of equal value.  Always show respect and loving concern.</a:t>
            </a:r>
          </a:p>
          <a:p>
            <a:pPr marL="685800" indent="-685800">
              <a:spcBef>
                <a:spcPts val="0"/>
              </a:spcBef>
              <a:buFont typeface="Arial" panose="020B0604020202020204" pitchFamily="34" charset="0"/>
              <a:buChar char="•"/>
            </a:pPr>
            <a:r>
              <a:rPr lang="en-US" sz="3200" dirty="0">
                <a:solidFill>
                  <a:srgbClr val="0000FF"/>
                </a:solidFill>
              </a:rPr>
              <a:t>Don’t discipline or criticize in front of your child’s friends – wait until you have some privacy if at all possible.</a:t>
            </a:r>
          </a:p>
          <a:p>
            <a:pPr marL="685800" indent="-685800">
              <a:spcBef>
                <a:spcPts val="0"/>
              </a:spcBef>
              <a:buFont typeface="Arial" panose="020B0604020202020204" pitchFamily="34" charset="0"/>
              <a:buChar char="•"/>
            </a:pPr>
            <a:r>
              <a:rPr lang="en-US" sz="3200" dirty="0">
                <a:solidFill>
                  <a:srgbClr val="0000FF"/>
                </a:solidFill>
              </a:rPr>
              <a:t>Don’t punish in a way that exceeds the wrong committed.</a:t>
            </a:r>
          </a:p>
          <a:p>
            <a:pPr marL="685800" indent="-685800">
              <a:spcBef>
                <a:spcPts val="0"/>
              </a:spcBef>
              <a:buFont typeface="Arial" panose="020B0604020202020204" pitchFamily="34" charset="0"/>
              <a:buChar char="•"/>
            </a:pPr>
            <a:r>
              <a:rPr lang="en-US" sz="3200" dirty="0">
                <a:solidFill>
                  <a:srgbClr val="0000FF"/>
                </a:solidFill>
              </a:rPr>
              <a:t>Make reasonable demands – don’t expect too much too soon (be patient), but don’t expect too little.</a:t>
            </a:r>
          </a:p>
          <a:p>
            <a:pPr marL="685800" indent="-685800">
              <a:spcBef>
                <a:spcPts val="0"/>
              </a:spcBef>
              <a:buFont typeface="Arial" panose="020B0604020202020204" pitchFamily="34" charset="0"/>
              <a:buChar char="•"/>
            </a:pPr>
            <a:r>
              <a:rPr lang="en-US" sz="3200" dirty="0">
                <a:solidFill>
                  <a:srgbClr val="0000FF"/>
                </a:solidFill>
              </a:rPr>
              <a:t>Don’t confuse threats with punishment – follow through!</a:t>
            </a:r>
          </a:p>
          <a:p>
            <a:pPr marL="685800" indent="-685800">
              <a:spcBef>
                <a:spcPts val="0"/>
              </a:spcBef>
              <a:buFont typeface="Arial" panose="020B0604020202020204" pitchFamily="34" charset="0"/>
              <a:buChar char="•"/>
            </a:pPr>
            <a:r>
              <a:rPr lang="en-US" sz="3200" dirty="0">
                <a:solidFill>
                  <a:srgbClr val="0000FF"/>
                </a:solidFill>
              </a:rPr>
              <a:t>Be consistent, be consistent, be consistent!</a:t>
            </a:r>
          </a:p>
          <a:p>
            <a:pPr marL="685800" indent="-685800">
              <a:spcBef>
                <a:spcPts val="0"/>
              </a:spcBef>
              <a:buFont typeface="Arial" panose="020B0604020202020204" pitchFamily="34" charset="0"/>
              <a:buChar char="•"/>
            </a:pPr>
            <a:endParaRPr lang="en-US" sz="3200" dirty="0">
              <a:solidFill>
                <a:srgbClr val="0000FF"/>
              </a:solidFill>
            </a:endParaRPr>
          </a:p>
          <a:p>
            <a:pPr marL="685800" indent="-685800">
              <a:spcBef>
                <a:spcPts val="0"/>
              </a:spcBef>
              <a:buFont typeface="Arial" panose="020B0604020202020204" pitchFamily="34" charset="0"/>
              <a:buChar char="•"/>
            </a:pPr>
            <a:endParaRPr lang="en-US" sz="3200" dirty="0">
              <a:solidFill>
                <a:srgbClr val="0000FF"/>
              </a:solidFill>
            </a:endParaRPr>
          </a:p>
          <a:p>
            <a:pPr marL="685800" indent="-685800">
              <a:spcBef>
                <a:spcPts val="0"/>
              </a:spcBef>
              <a:buFont typeface="Arial" panose="020B0604020202020204" pitchFamily="34" charset="0"/>
              <a:buChar char="•"/>
            </a:pPr>
            <a:endParaRPr lang="en-US" sz="3200" dirty="0">
              <a:solidFill>
                <a:srgbClr val="0000FF"/>
              </a:solidFill>
            </a:endParaRPr>
          </a:p>
        </p:txBody>
      </p:sp>
      <p:sp>
        <p:nvSpPr>
          <p:cNvPr id="8" name="Content Placeholder 2">
            <a:extLst>
              <a:ext uri="{FF2B5EF4-FFF2-40B4-BE49-F238E27FC236}">
                <a16:creationId xmlns:a16="http://schemas.microsoft.com/office/drawing/2014/main" id="{CA813A70-8A89-49FD-17EF-0563DCDF618E}"/>
              </a:ext>
            </a:extLst>
          </p:cNvPr>
          <p:cNvSpPr txBox="1">
            <a:spLocks/>
          </p:cNvSpPr>
          <p:nvPr/>
        </p:nvSpPr>
        <p:spPr bwMode="auto">
          <a:xfrm>
            <a:off x="1008117" y="95919"/>
            <a:ext cx="11430000" cy="881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b="1" dirty="0">
                <a:solidFill>
                  <a:srgbClr val="FF0000"/>
                </a:solidFill>
                <a:effectLst>
                  <a:outerShdw blurRad="38100" dist="38100" dir="2700000" algn="tl">
                    <a:srgbClr val="000000">
                      <a:alpha val="43137"/>
                    </a:srgbClr>
                  </a:outerShdw>
                </a:effectLst>
              </a:rPr>
              <a:t>Discipline Cautions</a:t>
            </a:r>
          </a:p>
        </p:txBody>
      </p:sp>
    </p:spTree>
    <p:extLst>
      <p:ext uri="{BB962C8B-B14F-4D97-AF65-F5344CB8AC3E}">
        <p14:creationId xmlns:p14="http://schemas.microsoft.com/office/powerpoint/2010/main" val="4281142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909579" y="-10356"/>
            <a:ext cx="11764759" cy="1600438"/>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Cochin" charset="0"/>
              </a:rPr>
              <a:t>Discipline &amp; Instruction of Children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Baguet Script" panose="00000500000000000000" pitchFamily="2" charset="0"/>
                <a:cs typeface="Arial" panose="020B0604020202020204" pitchFamily="34" charset="0"/>
                <a:sym typeface="Cochin" charset="0"/>
              </a:rPr>
              <a:t>What They Most Need</a:t>
            </a:r>
          </a:p>
        </p:txBody>
      </p:sp>
      <p:sp>
        <p:nvSpPr>
          <p:cNvPr id="4" name="TextBox 3">
            <a:extLst>
              <a:ext uri="{FF2B5EF4-FFF2-40B4-BE49-F238E27FC236}">
                <a16:creationId xmlns:a16="http://schemas.microsoft.com/office/drawing/2014/main" id="{727DA576-2F6E-7654-5518-F90504A5627B}"/>
              </a:ext>
            </a:extLst>
          </p:cNvPr>
          <p:cNvSpPr txBox="1"/>
          <p:nvPr/>
        </p:nvSpPr>
        <p:spPr>
          <a:xfrm>
            <a:off x="374136" y="1586397"/>
            <a:ext cx="11741531" cy="1600438"/>
          </a:xfrm>
          <a:prstGeom prst="rect">
            <a:avLst/>
          </a:prstGeom>
          <a:noFill/>
        </p:spPr>
        <p:txBody>
          <a:bodyPr wrap="square">
            <a:spAutoFit/>
          </a:bodyPr>
          <a:lstStyle/>
          <a:p>
            <a:pPr lvl="1">
              <a:lnSpc>
                <a:spcPct val="98000"/>
              </a:lnSpc>
              <a:defRPr/>
            </a:pPr>
            <a:r>
              <a:rPr lang="en-US" sz="3600" i="1" dirty="0">
                <a:solidFill>
                  <a:srgbClr val="7030A0"/>
                </a:solidFill>
              </a:rPr>
              <a:t>“</a:t>
            </a:r>
            <a:r>
              <a:rPr lang="en-US" sz="3600" i="1" dirty="0">
                <a:solidFill>
                  <a:srgbClr val="FF0000"/>
                </a:solidFill>
              </a:rPr>
              <a:t>Fathers, do not provoke your children to anger</a:t>
            </a:r>
            <a:r>
              <a:rPr lang="en-US" sz="3600" i="1" dirty="0">
                <a:solidFill>
                  <a:srgbClr val="7030A0"/>
                </a:solidFill>
              </a:rPr>
              <a:t>, but bring them up in the </a:t>
            </a:r>
            <a:r>
              <a:rPr lang="en-US" sz="3600" b="1" i="1" u="sng" dirty="0">
                <a:solidFill>
                  <a:srgbClr val="7030A0"/>
                </a:solidFill>
              </a:rPr>
              <a:t>discipline</a:t>
            </a:r>
            <a:r>
              <a:rPr lang="en-US" sz="3600" i="1" dirty="0">
                <a:solidFill>
                  <a:srgbClr val="7030A0"/>
                </a:solidFill>
              </a:rPr>
              <a:t> and </a:t>
            </a:r>
            <a:r>
              <a:rPr lang="en-US" sz="3600" i="1" u="sng" dirty="0">
                <a:solidFill>
                  <a:srgbClr val="7030A0"/>
                </a:solidFill>
              </a:rPr>
              <a:t>instruction</a:t>
            </a:r>
            <a:r>
              <a:rPr lang="en-US" sz="3600" i="1" dirty="0">
                <a:solidFill>
                  <a:srgbClr val="7030A0"/>
                </a:solidFill>
              </a:rPr>
              <a:t> of the Lord.”</a:t>
            </a:r>
            <a:r>
              <a:rPr lang="en-US" sz="3600" dirty="0">
                <a:solidFill>
                  <a:srgbClr val="7030A0"/>
                </a:solidFill>
              </a:rPr>
              <a:t>— </a:t>
            </a:r>
            <a:r>
              <a:rPr lang="en-US" sz="2800" dirty="0">
                <a:solidFill>
                  <a:schemeClr val="tx2"/>
                </a:solidFill>
              </a:rPr>
              <a:t>Ephesians 6:4</a:t>
            </a:r>
          </a:p>
        </p:txBody>
      </p:sp>
      <p:sp>
        <p:nvSpPr>
          <p:cNvPr id="3" name="TextBox 2">
            <a:extLst>
              <a:ext uri="{FF2B5EF4-FFF2-40B4-BE49-F238E27FC236}">
                <a16:creationId xmlns:a16="http://schemas.microsoft.com/office/drawing/2014/main" id="{7CC56F78-17AA-53D6-3A43-1AEF10403099}"/>
              </a:ext>
            </a:extLst>
          </p:cNvPr>
          <p:cNvSpPr txBox="1"/>
          <p:nvPr/>
        </p:nvSpPr>
        <p:spPr>
          <a:xfrm>
            <a:off x="374135" y="3583362"/>
            <a:ext cx="11741531" cy="1178143"/>
          </a:xfrm>
          <a:prstGeom prst="rect">
            <a:avLst/>
          </a:prstGeom>
          <a:noFill/>
        </p:spPr>
        <p:txBody>
          <a:bodyPr wrap="square">
            <a:spAutoFit/>
          </a:bodyPr>
          <a:lstStyle/>
          <a:p>
            <a:pPr lvl="1">
              <a:lnSpc>
                <a:spcPct val="98000"/>
              </a:lnSpc>
              <a:defRPr/>
            </a:pPr>
            <a:r>
              <a:rPr lang="en-US" sz="3600" i="1" dirty="0">
                <a:solidFill>
                  <a:srgbClr val="7030A0"/>
                </a:solidFill>
              </a:rPr>
              <a:t>“</a:t>
            </a:r>
            <a:r>
              <a:rPr lang="en-US" sz="3600" i="1" dirty="0">
                <a:solidFill>
                  <a:srgbClr val="FF0000"/>
                </a:solidFill>
              </a:rPr>
              <a:t>Fathers, do not provoke your children</a:t>
            </a:r>
            <a:r>
              <a:rPr lang="en-US" sz="3600" i="1" dirty="0">
                <a:solidFill>
                  <a:srgbClr val="7030A0"/>
                </a:solidFill>
              </a:rPr>
              <a:t>, lest they become discouraged.”</a:t>
            </a:r>
            <a:r>
              <a:rPr lang="en-US" sz="3600" dirty="0">
                <a:solidFill>
                  <a:srgbClr val="7030A0"/>
                </a:solidFill>
              </a:rPr>
              <a:t>— </a:t>
            </a:r>
            <a:r>
              <a:rPr lang="en-US" sz="2800" dirty="0">
                <a:solidFill>
                  <a:srgbClr val="7030A0"/>
                </a:solidFill>
              </a:rPr>
              <a:t>Colossians 3:21</a:t>
            </a:r>
          </a:p>
        </p:txBody>
      </p:sp>
      <p:sp>
        <p:nvSpPr>
          <p:cNvPr id="8" name="TextBox 7">
            <a:extLst>
              <a:ext uri="{FF2B5EF4-FFF2-40B4-BE49-F238E27FC236}">
                <a16:creationId xmlns:a16="http://schemas.microsoft.com/office/drawing/2014/main" id="{508D63A3-ED84-2C23-71A3-B8A8DC60C2BE}"/>
              </a:ext>
            </a:extLst>
          </p:cNvPr>
          <p:cNvSpPr txBox="1"/>
          <p:nvPr/>
        </p:nvSpPr>
        <p:spPr>
          <a:xfrm>
            <a:off x="374135" y="5652359"/>
            <a:ext cx="12001796" cy="2263953"/>
          </a:xfrm>
          <a:prstGeom prst="rect">
            <a:avLst/>
          </a:prstGeom>
          <a:noFill/>
        </p:spPr>
        <p:txBody>
          <a:bodyPr wrap="square">
            <a:spAutoFit/>
          </a:bodyPr>
          <a:lstStyle/>
          <a:p>
            <a:pPr lvl="1">
              <a:lnSpc>
                <a:spcPct val="98000"/>
              </a:lnSpc>
              <a:defRPr/>
            </a:pPr>
            <a:r>
              <a:rPr lang="en-US" sz="3600" b="1" i="1" u="sng" dirty="0">
                <a:solidFill>
                  <a:srgbClr val="7030A0"/>
                </a:solidFill>
              </a:rPr>
              <a:t>Discipline</a:t>
            </a:r>
            <a:r>
              <a:rPr lang="en-US" sz="3600" i="1" dirty="0">
                <a:solidFill>
                  <a:srgbClr val="7030A0"/>
                </a:solidFill>
              </a:rPr>
              <a:t> is how what we instruct becomes ingrained in the hearts and actions of our children.  Proper discipline is not easy, and Paul warns fathers not to </a:t>
            </a:r>
            <a:r>
              <a:rPr lang="en-US" sz="3600" i="1" dirty="0">
                <a:solidFill>
                  <a:srgbClr val="FF0000"/>
                </a:solidFill>
              </a:rPr>
              <a:t>provoke / discourage</a:t>
            </a:r>
            <a:r>
              <a:rPr lang="en-US" sz="3600" i="1" dirty="0">
                <a:solidFill>
                  <a:srgbClr val="7030A0"/>
                </a:solidFill>
              </a:rPr>
              <a:t> our children. </a:t>
            </a:r>
            <a:endParaRPr lang="en-US" sz="2800" dirty="0">
              <a:solidFill>
                <a:srgbClr val="7030A0"/>
              </a:solidFill>
            </a:endParaRPr>
          </a:p>
        </p:txBody>
      </p:sp>
      <p:sp>
        <p:nvSpPr>
          <p:cNvPr id="2" name="TextBox 1">
            <a:extLst>
              <a:ext uri="{FF2B5EF4-FFF2-40B4-BE49-F238E27FC236}">
                <a16:creationId xmlns:a16="http://schemas.microsoft.com/office/drawing/2014/main" id="{895A07D6-0A7E-76CA-0393-2DD5687386AC}"/>
              </a:ext>
            </a:extLst>
          </p:cNvPr>
          <p:cNvSpPr txBox="1"/>
          <p:nvPr/>
        </p:nvSpPr>
        <p:spPr>
          <a:xfrm rot="2494606">
            <a:off x="11213299" y="5831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34092684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6BA6-E2FE-FB16-AB83-7401D86B1E98}"/>
              </a:ext>
            </a:extLst>
          </p:cNvPr>
          <p:cNvSpPr>
            <a:spLocks noGrp="1"/>
          </p:cNvSpPr>
          <p:nvPr>
            <p:ph idx="1"/>
          </p:nvPr>
        </p:nvSpPr>
        <p:spPr>
          <a:xfrm>
            <a:off x="1008117" y="1402500"/>
            <a:ext cx="11430000" cy="1866077"/>
          </a:xfrm>
        </p:spPr>
        <p:txBody>
          <a:bodyPr/>
          <a:lstStyle/>
          <a:p>
            <a:r>
              <a:rPr lang="en-US" sz="5400" b="1" dirty="0">
                <a:solidFill>
                  <a:srgbClr val="0000FF"/>
                </a:solidFill>
                <a:effectLst>
                  <a:outerShdw blurRad="38100" dist="38100" dir="2700000" algn="tl">
                    <a:srgbClr val="000000">
                      <a:alpha val="43137"/>
                    </a:srgbClr>
                  </a:outerShdw>
                </a:effectLst>
              </a:rPr>
              <a:t>How to Discipline Without Discouraging?</a:t>
            </a:r>
          </a:p>
        </p:txBody>
      </p:sp>
      <p:sp>
        <p:nvSpPr>
          <p:cNvPr id="6" name="TextBox 5">
            <a:extLst>
              <a:ext uri="{FF2B5EF4-FFF2-40B4-BE49-F238E27FC236}">
                <a16:creationId xmlns:a16="http://schemas.microsoft.com/office/drawing/2014/main" id="{957BA625-24D3-7F76-6898-25572D82794C}"/>
              </a:ext>
            </a:extLst>
          </p:cNvPr>
          <p:cNvSpPr txBox="1"/>
          <p:nvPr/>
        </p:nvSpPr>
        <p:spPr>
          <a:xfrm>
            <a:off x="1008117" y="3268577"/>
            <a:ext cx="11272345" cy="2308324"/>
          </a:xfrm>
          <a:prstGeom prst="rect">
            <a:avLst/>
          </a:prstGeom>
          <a:noFill/>
        </p:spPr>
        <p:txBody>
          <a:bodyPr wrap="square" rtlCol="0">
            <a:spAutoFit/>
          </a:bodyPr>
          <a:lstStyle/>
          <a:p>
            <a:r>
              <a:rPr lang="en-US" sz="3600" b="1" dirty="0">
                <a:solidFill>
                  <a:schemeClr val="tx2"/>
                </a:solidFill>
                <a:latin typeface="Calibri" panose="020F0502020204030204" pitchFamily="34" charset="0"/>
                <a:ea typeface="Calibri" panose="020F0502020204030204" pitchFamily="34" charset="0"/>
                <a:cs typeface="Calibri" panose="020F0502020204030204" pitchFamily="34" charset="0"/>
              </a:rPr>
              <a:t>The type and intensity of discipline should depend on the wrong committed AND on the age and temperament of the child.  The discipline should NOT depend on the mood or fatigue of the parent.</a:t>
            </a:r>
          </a:p>
        </p:txBody>
      </p:sp>
      <p:sp>
        <p:nvSpPr>
          <p:cNvPr id="8" name="Content Placeholder 2">
            <a:extLst>
              <a:ext uri="{FF2B5EF4-FFF2-40B4-BE49-F238E27FC236}">
                <a16:creationId xmlns:a16="http://schemas.microsoft.com/office/drawing/2014/main" id="{CA813A70-8A89-49FD-17EF-0563DCDF618E}"/>
              </a:ext>
            </a:extLst>
          </p:cNvPr>
          <p:cNvSpPr txBox="1">
            <a:spLocks/>
          </p:cNvSpPr>
          <p:nvPr/>
        </p:nvSpPr>
        <p:spPr bwMode="auto">
          <a:xfrm>
            <a:off x="1008117" y="95919"/>
            <a:ext cx="11430000" cy="881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b="1" dirty="0">
                <a:solidFill>
                  <a:srgbClr val="FF0000"/>
                </a:solidFill>
                <a:effectLst>
                  <a:outerShdw blurRad="38100" dist="38100" dir="2700000" algn="tl">
                    <a:srgbClr val="000000">
                      <a:alpha val="43137"/>
                    </a:srgbClr>
                  </a:outerShdw>
                </a:effectLst>
              </a:rPr>
              <a:t>Discussion Question</a:t>
            </a:r>
          </a:p>
        </p:txBody>
      </p:sp>
    </p:spTree>
    <p:extLst>
      <p:ext uri="{BB962C8B-B14F-4D97-AF65-F5344CB8AC3E}">
        <p14:creationId xmlns:p14="http://schemas.microsoft.com/office/powerpoint/2010/main" val="561591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E94C89-1AD3-DF75-28ED-B69377257630}"/>
              </a:ext>
            </a:extLst>
          </p:cNvPr>
          <p:cNvSpPr txBox="1"/>
          <p:nvPr/>
        </p:nvSpPr>
        <p:spPr>
          <a:xfrm>
            <a:off x="1679319" y="13450"/>
            <a:ext cx="10219721" cy="738664"/>
          </a:xfrm>
          <a:prstGeom prst="rect">
            <a:avLst/>
          </a:prstGeom>
          <a:noFill/>
        </p:spPr>
        <p:txBody>
          <a:bodyPr wrap="none" rtlCol="0">
            <a:spAutoFit/>
          </a:bodyPr>
          <a:lstStyle/>
          <a:p>
            <a:r>
              <a:rPr lang="en-US" b="1" dirty="0">
                <a:solidFill>
                  <a:srgbClr val="FF0000"/>
                </a:solidFill>
              </a:rPr>
              <a:t>If Your Child Did This, How Would You React?</a:t>
            </a:r>
          </a:p>
        </p:txBody>
      </p:sp>
      <p:sp>
        <p:nvSpPr>
          <p:cNvPr id="3" name="TextBox 2">
            <a:extLst>
              <a:ext uri="{FF2B5EF4-FFF2-40B4-BE49-F238E27FC236}">
                <a16:creationId xmlns:a16="http://schemas.microsoft.com/office/drawing/2014/main" id="{86CE0D1F-CE79-467D-2B24-B26659EE4889}"/>
              </a:ext>
            </a:extLst>
          </p:cNvPr>
          <p:cNvSpPr txBox="1"/>
          <p:nvPr/>
        </p:nvSpPr>
        <p:spPr>
          <a:xfrm>
            <a:off x="945931" y="725204"/>
            <a:ext cx="11146221" cy="7417415"/>
          </a:xfrm>
          <a:prstGeom prst="rect">
            <a:avLst/>
          </a:prstGeom>
          <a:noFill/>
        </p:spPr>
        <p:txBody>
          <a:bodyPr wrap="square" rtlCol="0">
            <a:spAutoFit/>
          </a:bodyPr>
          <a:lstStyle/>
          <a:p>
            <a:pPr marL="571500" indent="-571500">
              <a:buFont typeface="Arial" panose="020B0604020202020204" pitchFamily="34" charset="0"/>
              <a:buChar char="•"/>
            </a:pPr>
            <a:r>
              <a:rPr lang="en-US" sz="2800" dirty="0"/>
              <a:t>Procrastinated cleaning room</a:t>
            </a:r>
          </a:p>
          <a:p>
            <a:pPr marL="571500" indent="-571500">
              <a:buFont typeface="Arial" panose="020B0604020202020204" pitchFamily="34" charset="0"/>
              <a:buChar char="•"/>
            </a:pPr>
            <a:r>
              <a:rPr lang="en-US" sz="2800" dirty="0"/>
              <a:t>Lied to you  (Does the answer depend on the type of lie?)</a:t>
            </a:r>
          </a:p>
          <a:p>
            <a:pPr marL="571500" indent="-571500">
              <a:buFont typeface="Arial" panose="020B0604020202020204" pitchFamily="34" charset="0"/>
              <a:buChar char="•"/>
            </a:pPr>
            <a:r>
              <a:rPr lang="en-US" sz="2800" dirty="0"/>
              <a:t>Showed lack of respect toward you (verbal, nonverbal, tone, ignoring)</a:t>
            </a:r>
          </a:p>
          <a:p>
            <a:pPr marL="571500" indent="-571500">
              <a:buFont typeface="Arial" panose="020B0604020202020204" pitchFamily="34" charset="0"/>
              <a:buChar char="•"/>
            </a:pPr>
            <a:r>
              <a:rPr lang="en-US" sz="2800" dirty="0"/>
              <a:t>Blamed someone else when they were actually the guilty party</a:t>
            </a:r>
          </a:p>
          <a:p>
            <a:pPr marL="571500" indent="-571500">
              <a:buFont typeface="Arial" panose="020B0604020202020204" pitchFamily="34" charset="0"/>
              <a:buChar char="•"/>
            </a:pPr>
            <a:r>
              <a:rPr lang="en-US" sz="2800" dirty="0"/>
              <a:t>Arguing with you over something you’ve asked them to do</a:t>
            </a:r>
          </a:p>
          <a:p>
            <a:pPr marL="571500" indent="-571500">
              <a:buFont typeface="Arial" panose="020B0604020202020204" pitchFamily="34" charset="0"/>
              <a:buChar char="•"/>
            </a:pPr>
            <a:r>
              <a:rPr lang="en-US" sz="2800" dirty="0"/>
              <a:t>A pattern of disobedience or repeated disobedience</a:t>
            </a:r>
          </a:p>
          <a:p>
            <a:pPr marL="571500" indent="-571500">
              <a:buFont typeface="Arial" panose="020B0604020202020204" pitchFamily="34" charset="0"/>
              <a:buChar char="•"/>
            </a:pPr>
            <a:r>
              <a:rPr lang="en-US" sz="2800" dirty="0"/>
              <a:t>Would not share their things with others</a:t>
            </a:r>
          </a:p>
          <a:p>
            <a:pPr marL="571500" indent="-571500">
              <a:buFont typeface="Arial" panose="020B0604020202020204" pitchFamily="34" charset="0"/>
              <a:buChar char="•"/>
            </a:pPr>
            <a:r>
              <a:rPr lang="en-US" sz="2800" dirty="0"/>
              <a:t>Took away another child’s toy when they were playing with it</a:t>
            </a:r>
          </a:p>
          <a:p>
            <a:pPr marL="571500" indent="-571500">
              <a:buFont typeface="Arial" panose="020B0604020202020204" pitchFamily="34" charset="0"/>
              <a:buChar char="•"/>
            </a:pPr>
            <a:r>
              <a:rPr lang="en-US" sz="2800" dirty="0"/>
              <a:t>You find something in their pocket they have taken (stolen) from a store</a:t>
            </a:r>
          </a:p>
          <a:p>
            <a:pPr marL="571500" indent="-571500">
              <a:buFont typeface="Arial" panose="020B0604020202020204" pitchFamily="34" charset="0"/>
              <a:buChar char="•"/>
            </a:pPr>
            <a:r>
              <a:rPr lang="en-US" sz="2800" dirty="0"/>
              <a:t>You confront for disobedience and, they confess /express remorse</a:t>
            </a:r>
          </a:p>
          <a:p>
            <a:pPr marL="571500" indent="-571500">
              <a:buFont typeface="Arial" panose="020B0604020202020204" pitchFamily="34" charset="0"/>
              <a:buChar char="•"/>
            </a:pPr>
            <a:r>
              <a:rPr lang="en-US" sz="2800" dirty="0"/>
              <a:t>You confront for disobedience and, they deny it (lie)</a:t>
            </a:r>
          </a:p>
          <a:p>
            <a:pPr marL="571500" indent="-571500">
              <a:buFont typeface="Arial" panose="020B0604020202020204" pitchFamily="34" charset="0"/>
              <a:buChar char="•"/>
            </a:pPr>
            <a:r>
              <a:rPr lang="en-US" sz="2800" dirty="0"/>
              <a:t> You catch them trying to sneak out at night</a:t>
            </a:r>
          </a:p>
          <a:p>
            <a:pPr marL="571500" indent="-571500">
              <a:buFont typeface="Arial" panose="020B0604020202020204" pitchFamily="34" charset="0"/>
              <a:buChar char="•"/>
            </a:pPr>
            <a:r>
              <a:rPr lang="en-US" sz="2800" dirty="0"/>
              <a:t>They break something or spill something</a:t>
            </a:r>
          </a:p>
          <a:p>
            <a:pPr marL="571500" indent="-571500">
              <a:buFont typeface="Arial" panose="020B0604020202020204" pitchFamily="34" charset="0"/>
              <a:buChar char="•"/>
            </a:pPr>
            <a:r>
              <a:rPr lang="en-US" sz="2800" dirty="0"/>
              <a:t>They embarrass us with their behavior or something they say</a:t>
            </a:r>
          </a:p>
          <a:p>
            <a:pPr marL="571500" indent="-571500">
              <a:buFont typeface="Arial" panose="020B0604020202020204" pitchFamily="34" charset="0"/>
              <a:buChar char="•"/>
            </a:pPr>
            <a:r>
              <a:rPr lang="en-US" sz="2800" dirty="0"/>
              <a:t>They hit, bite, pinch, or otherwise hurt another person</a:t>
            </a:r>
          </a:p>
          <a:p>
            <a:pPr marL="571500" indent="-571500">
              <a:buFont typeface="Arial" panose="020B0604020202020204" pitchFamily="34" charset="0"/>
              <a:buChar char="•"/>
            </a:pPr>
            <a:r>
              <a:rPr lang="en-US" sz="2800" dirty="0"/>
              <a:t>They get in a fight at school for unknown reasons</a:t>
            </a:r>
          </a:p>
          <a:p>
            <a:pPr marL="571500" indent="-571500">
              <a:buFont typeface="Arial" panose="020B0604020202020204" pitchFamily="34" charset="0"/>
              <a:buChar char="•"/>
            </a:pPr>
            <a:endParaRPr lang="en-US" sz="2800" dirty="0"/>
          </a:p>
        </p:txBody>
      </p:sp>
    </p:spTree>
    <p:extLst>
      <p:ext uri="{BB962C8B-B14F-4D97-AF65-F5344CB8AC3E}">
        <p14:creationId xmlns:p14="http://schemas.microsoft.com/office/powerpoint/2010/main" val="12113427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E8C93-274E-2CAB-AB62-455B6471215E}"/>
              </a:ext>
            </a:extLst>
          </p:cNvPr>
          <p:cNvSpPr/>
          <p:nvPr/>
        </p:nvSpPr>
        <p:spPr bwMode="auto">
          <a:xfrm>
            <a:off x="4335518" y="2743199"/>
            <a:ext cx="4649075" cy="1481959"/>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600" b="0" i="0" u="none" strike="noStrike" cap="none" normalizeH="0" baseline="0" dirty="0">
                <a:ln>
                  <a:noFill/>
                </a:ln>
                <a:solidFill>
                  <a:schemeClr val="bg1"/>
                </a:solidFill>
                <a:effectLst/>
                <a:latin typeface="Cochin" charset="0"/>
                <a:ea typeface="ヒラギノ明朝 ProN W3" charset="0"/>
                <a:cs typeface="ヒラギノ明朝 ProN W3" charset="0"/>
                <a:sym typeface="Cochin" charset="0"/>
              </a:rPr>
              <a:t>The End</a:t>
            </a:r>
          </a:p>
        </p:txBody>
      </p:sp>
    </p:spTree>
    <p:extLst>
      <p:ext uri="{BB962C8B-B14F-4D97-AF65-F5344CB8AC3E}">
        <p14:creationId xmlns:p14="http://schemas.microsoft.com/office/powerpoint/2010/main" val="5876455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CE3DF-6DAD-29FA-7B53-F5A7649C5C04}"/>
              </a:ext>
            </a:extLst>
          </p:cNvPr>
          <p:cNvSpPr txBox="1"/>
          <p:nvPr/>
        </p:nvSpPr>
        <p:spPr>
          <a:xfrm>
            <a:off x="3421118" y="640037"/>
            <a:ext cx="6463862" cy="1323439"/>
          </a:xfrm>
          <a:prstGeom prst="rect">
            <a:avLst/>
          </a:prstGeom>
          <a:noFill/>
        </p:spPr>
        <p:txBody>
          <a:bodyPr wrap="square" rtlCol="0">
            <a:spAutoFit/>
          </a:bodyPr>
          <a:lstStyle/>
          <a:p>
            <a:r>
              <a:rPr kumimoji="0" lang="en-US" sz="80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aguet Script" panose="00000500000000000000" pitchFamily="2" charset="0"/>
                <a:cs typeface="Arial" panose="020B0604020202020204" pitchFamily="34" charset="0"/>
                <a:sym typeface="Cochin" charset="0"/>
              </a:rPr>
              <a:t>August 9, 1980</a:t>
            </a:r>
            <a:endParaRPr lang="en-US" sz="8000" dirty="0">
              <a:solidFill>
                <a:schemeClr val="bg1"/>
              </a:solidFill>
            </a:endParaRPr>
          </a:p>
        </p:txBody>
      </p:sp>
    </p:spTree>
    <p:extLst>
      <p:ext uri="{BB962C8B-B14F-4D97-AF65-F5344CB8AC3E}">
        <p14:creationId xmlns:p14="http://schemas.microsoft.com/office/powerpoint/2010/main" val="22750287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75360" y="265911"/>
            <a:ext cx="11054080" cy="1733973"/>
          </a:xfrm>
        </p:spPr>
        <p:txBody>
          <a:bodyPr>
            <a:normAutofit/>
          </a:bodyPr>
          <a:lstStyle/>
          <a:p>
            <a:r>
              <a:rPr lang="en-US" altLang="en-US" sz="5400" dirty="0">
                <a:solidFill>
                  <a:srgbClr val="FF3300"/>
                </a:solidFill>
                <a:latin typeface="Arial" panose="020B0604020202020204" pitchFamily="34" charset="0"/>
                <a:cs typeface="Arial" panose="020B0604020202020204" pitchFamily="34" charset="0"/>
              </a:rPr>
              <a:t>We use the word “Discipline” in various ways</a:t>
            </a:r>
            <a:endParaRPr lang="en-US" altLang="en-US" sz="5400" dirty="0">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704426" y="2221653"/>
            <a:ext cx="11595947" cy="531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r>
              <a:rPr lang="en-US" altLang="en-US" sz="3982" u="sng" dirty="0">
                <a:solidFill>
                  <a:schemeClr val="tx1"/>
                </a:solidFill>
                <a:latin typeface="Cochin"/>
              </a:rPr>
              <a:t>Merriam Webster’s Collegiate Dictionary </a:t>
            </a:r>
            <a:r>
              <a:rPr lang="en-US" altLang="en-US" sz="3982" dirty="0">
                <a:solidFill>
                  <a:schemeClr val="tx1"/>
                </a:solidFill>
                <a:latin typeface="Cochin"/>
              </a:rPr>
              <a:t>:</a:t>
            </a:r>
          </a:p>
          <a:p>
            <a:pPr algn="l"/>
            <a:r>
              <a:rPr lang="en-US" altLang="en-US" sz="3982" dirty="0">
                <a:solidFill>
                  <a:schemeClr val="tx1"/>
                </a:solidFill>
                <a:latin typeface="Cochin"/>
              </a:rPr>
              <a:t>From Latin: </a:t>
            </a:r>
            <a:r>
              <a:rPr lang="en-US" altLang="en-US" sz="3982" b="1" i="1" dirty="0" err="1">
                <a:solidFill>
                  <a:schemeClr val="tx1"/>
                </a:solidFill>
                <a:latin typeface="Cochin"/>
              </a:rPr>
              <a:t>disciplina</a:t>
            </a:r>
            <a:r>
              <a:rPr lang="en-US" altLang="en-US" sz="3982" dirty="0">
                <a:solidFill>
                  <a:schemeClr val="tx1"/>
                </a:solidFill>
                <a:latin typeface="Cochin"/>
              </a:rPr>
              <a:t> - teaching, learning</a:t>
            </a:r>
          </a:p>
          <a:p>
            <a:pPr marL="731509" indent="-731509" algn="l">
              <a:buAutoNum type="arabicPeriod"/>
            </a:pPr>
            <a:r>
              <a:rPr lang="en-US" altLang="en-US" sz="4551" dirty="0">
                <a:latin typeface="Cochin"/>
              </a:rPr>
              <a:t>Punishment   2. Instruction   3. Field of Study</a:t>
            </a:r>
          </a:p>
          <a:p>
            <a:pPr algn="l"/>
            <a:r>
              <a:rPr lang="en-US" altLang="en-US" sz="5120" b="1" dirty="0">
                <a:solidFill>
                  <a:srgbClr val="FF3300"/>
                </a:solidFill>
                <a:latin typeface="Cochin"/>
              </a:rPr>
              <a:t>4. </a:t>
            </a:r>
            <a:r>
              <a:rPr lang="en-US" altLang="en-US" sz="5120" b="1" u="sng" dirty="0">
                <a:solidFill>
                  <a:srgbClr val="FF3300"/>
                </a:solidFill>
                <a:latin typeface="Cochin"/>
              </a:rPr>
              <a:t>Training</a:t>
            </a:r>
            <a:r>
              <a:rPr lang="en-US" altLang="en-US" sz="5120" b="1" dirty="0">
                <a:solidFill>
                  <a:srgbClr val="FF3300"/>
                </a:solidFill>
                <a:latin typeface="Cochin"/>
              </a:rPr>
              <a:t> that corrects, molds, or perfects the mental faculties or moral character.</a:t>
            </a:r>
          </a:p>
          <a:p>
            <a:pPr algn="l"/>
            <a:r>
              <a:rPr lang="en-US" altLang="en-US" sz="5120" b="1" dirty="0">
                <a:solidFill>
                  <a:srgbClr val="FF3300"/>
                </a:solidFill>
                <a:latin typeface="Cochin"/>
              </a:rPr>
              <a:t>5... </a:t>
            </a:r>
            <a:r>
              <a:rPr lang="en-US" altLang="en-US" sz="5120" b="1" u="sng" dirty="0">
                <a:solidFill>
                  <a:srgbClr val="FF3300"/>
                </a:solidFill>
                <a:latin typeface="Cochin"/>
              </a:rPr>
              <a:t>Self-control</a:t>
            </a:r>
            <a:endParaRPr lang="en-US" altLang="en-US" sz="6258" u="sng" dirty="0">
              <a:latin typeface="Cochin"/>
            </a:endParaRPr>
          </a:p>
        </p:txBody>
      </p:sp>
      <p:sp>
        <p:nvSpPr>
          <p:cNvPr id="2" name="TextBox 1">
            <a:extLst>
              <a:ext uri="{FF2B5EF4-FFF2-40B4-BE49-F238E27FC236}">
                <a16:creationId xmlns:a16="http://schemas.microsoft.com/office/drawing/2014/main" id="{EAD755C5-9F08-84E6-2148-52C7F2E9633F}"/>
              </a:ext>
            </a:extLst>
          </p:cNvPr>
          <p:cNvSpPr txBox="1"/>
          <p:nvPr/>
        </p:nvSpPr>
        <p:spPr>
          <a:xfrm rot="2494606">
            <a:off x="11213299" y="5831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21802389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75360" y="265911"/>
            <a:ext cx="11054080" cy="664255"/>
          </a:xfrm>
        </p:spPr>
        <p:txBody>
          <a:bodyPr>
            <a:normAutofit/>
          </a:bodyPr>
          <a:lstStyle/>
          <a:p>
            <a:r>
              <a:rPr lang="en-US" altLang="en-US" sz="4000" dirty="0">
                <a:solidFill>
                  <a:srgbClr val="FF3300"/>
                </a:solidFill>
                <a:latin typeface="Arial" panose="020B0604020202020204" pitchFamily="34" charset="0"/>
                <a:cs typeface="Arial" panose="020B0604020202020204" pitchFamily="34" charset="0"/>
              </a:rPr>
              <a:t>“Discipline” in Eph. 6:4 Relates to Training</a:t>
            </a:r>
            <a:endParaRPr lang="en-US" altLang="en-US" sz="4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2EF5494-A9FC-3086-B06E-210310E4CFBC}"/>
              </a:ext>
            </a:extLst>
          </p:cNvPr>
          <p:cNvSpPr txBox="1"/>
          <p:nvPr/>
        </p:nvSpPr>
        <p:spPr>
          <a:xfrm>
            <a:off x="468727" y="1192258"/>
            <a:ext cx="11741531" cy="1721049"/>
          </a:xfrm>
          <a:prstGeom prst="rect">
            <a:avLst/>
          </a:prstGeom>
          <a:noFill/>
        </p:spPr>
        <p:txBody>
          <a:bodyPr wrap="square">
            <a:spAutoFit/>
          </a:bodyPr>
          <a:lstStyle/>
          <a:p>
            <a:pPr lvl="1">
              <a:lnSpc>
                <a:spcPct val="98000"/>
              </a:lnSpc>
              <a:defRPr/>
            </a:pPr>
            <a:r>
              <a:rPr lang="en-US" sz="3600" i="1" dirty="0">
                <a:solidFill>
                  <a:srgbClr val="7030A0"/>
                </a:solidFill>
              </a:rPr>
              <a:t>“Fathers, do not provoke your children to anger, but bring them up in the </a:t>
            </a:r>
            <a:r>
              <a:rPr lang="en-US" sz="3600" i="1" u="sng" dirty="0">
                <a:solidFill>
                  <a:srgbClr val="FF0000"/>
                </a:solidFill>
              </a:rPr>
              <a:t>discipline</a:t>
            </a:r>
            <a:r>
              <a:rPr lang="en-US" sz="3600" i="1" dirty="0">
                <a:solidFill>
                  <a:srgbClr val="FF0000"/>
                </a:solidFill>
              </a:rPr>
              <a:t> (training, nurture, chastening) </a:t>
            </a:r>
            <a:r>
              <a:rPr lang="en-US" sz="3600" i="1" dirty="0">
                <a:solidFill>
                  <a:srgbClr val="7030A0"/>
                </a:solidFill>
              </a:rPr>
              <a:t>and instruction of the Lord.”</a:t>
            </a:r>
            <a:r>
              <a:rPr lang="en-US" sz="3600" dirty="0">
                <a:solidFill>
                  <a:srgbClr val="7030A0"/>
                </a:solidFill>
              </a:rPr>
              <a:t>— </a:t>
            </a:r>
            <a:r>
              <a:rPr lang="en-US" sz="2800" dirty="0">
                <a:solidFill>
                  <a:schemeClr val="tx2"/>
                </a:solidFill>
              </a:rPr>
              <a:t>Ephesians 6:4</a:t>
            </a:r>
          </a:p>
        </p:txBody>
      </p:sp>
      <p:sp>
        <p:nvSpPr>
          <p:cNvPr id="3" name="TextBox 2">
            <a:extLst>
              <a:ext uri="{FF2B5EF4-FFF2-40B4-BE49-F238E27FC236}">
                <a16:creationId xmlns:a16="http://schemas.microsoft.com/office/drawing/2014/main" id="{8266D6D5-C0C9-6726-CBB6-ECE04DE2C1F5}"/>
              </a:ext>
            </a:extLst>
          </p:cNvPr>
          <p:cNvSpPr txBox="1"/>
          <p:nvPr/>
        </p:nvSpPr>
        <p:spPr>
          <a:xfrm>
            <a:off x="468727" y="3051610"/>
            <a:ext cx="11741531" cy="4134209"/>
          </a:xfrm>
          <a:prstGeom prst="rect">
            <a:avLst/>
          </a:prstGeom>
          <a:noFill/>
        </p:spPr>
        <p:txBody>
          <a:bodyPr wrap="square">
            <a:spAutoFit/>
          </a:bodyPr>
          <a:lstStyle/>
          <a:p>
            <a:pPr lvl="1">
              <a:lnSpc>
                <a:spcPct val="98000"/>
              </a:lnSpc>
              <a:defRPr/>
            </a:pPr>
            <a:r>
              <a:rPr lang="en-US" sz="3600" i="1" dirty="0">
                <a:solidFill>
                  <a:srgbClr val="7030A0"/>
                </a:solidFill>
              </a:rPr>
              <a:t>The Greek is “Paideia,” meaning the rearing of a child, training, discipline.  According to Thayer’s Greek Lexicon:</a:t>
            </a:r>
            <a:endParaRPr lang="en-US" sz="2800" i="1" dirty="0">
              <a:solidFill>
                <a:schemeClr val="tx2"/>
              </a:solidFill>
            </a:endParaRPr>
          </a:p>
          <a:p>
            <a:pPr marL="1200150" lvl="1" indent="-742950">
              <a:lnSpc>
                <a:spcPct val="98000"/>
              </a:lnSpc>
              <a:buFont typeface="+mj-lt"/>
              <a:buAutoNum type="arabicPeriod"/>
              <a:defRPr/>
            </a:pPr>
            <a:r>
              <a:rPr lang="en-US" sz="2800" i="1" dirty="0">
                <a:solidFill>
                  <a:schemeClr val="tx2"/>
                </a:solidFill>
              </a:rPr>
              <a:t>“The whole training and education of children (which relates to the cultivation of mind and morals, and employs for this purpose now commands and admonitions, now reproof and punishment).” </a:t>
            </a:r>
          </a:p>
          <a:p>
            <a:pPr marL="1200150" lvl="1" indent="-742950">
              <a:lnSpc>
                <a:spcPct val="98000"/>
              </a:lnSpc>
              <a:buFont typeface="+mj-lt"/>
              <a:buAutoNum type="arabicPeriod"/>
              <a:defRPr/>
            </a:pPr>
            <a:r>
              <a:rPr lang="en-US" sz="2800" dirty="0">
                <a:solidFill>
                  <a:schemeClr val="tx2"/>
                </a:solidFill>
              </a:rPr>
              <a:t>“Whatever in adults also cultivates the soul, especially by correcting mistakes and curbing the passions; hence,</a:t>
            </a:r>
          </a:p>
          <a:p>
            <a:pPr marL="1428750" lvl="2" indent="-514350">
              <a:lnSpc>
                <a:spcPct val="98000"/>
              </a:lnSpc>
              <a:buFont typeface="+mj-lt"/>
              <a:buAutoNum type="alphaLcPeriod"/>
              <a:defRPr/>
            </a:pPr>
            <a:r>
              <a:rPr lang="en-US" sz="2800" dirty="0">
                <a:solidFill>
                  <a:schemeClr val="tx2"/>
                </a:solidFill>
              </a:rPr>
              <a:t>instruction which aims at the increase of virtue: 2 Timothy 3:16.</a:t>
            </a:r>
          </a:p>
          <a:p>
            <a:pPr marL="1428750" lvl="2" indent="-514350">
              <a:lnSpc>
                <a:spcPct val="98000"/>
              </a:lnSpc>
              <a:buFont typeface="+mj-lt"/>
              <a:buAutoNum type="alphaLcPeriod"/>
              <a:defRPr/>
            </a:pPr>
            <a:r>
              <a:rPr lang="en-US" sz="2800" dirty="0">
                <a:solidFill>
                  <a:schemeClr val="tx2"/>
                </a:solidFill>
              </a:rPr>
              <a:t>according to Biblical usage chastisement, chastening”... Heb. 12:5ff</a:t>
            </a:r>
          </a:p>
        </p:txBody>
      </p:sp>
      <p:sp>
        <p:nvSpPr>
          <p:cNvPr id="4" name="TextBox 3">
            <a:extLst>
              <a:ext uri="{FF2B5EF4-FFF2-40B4-BE49-F238E27FC236}">
                <a16:creationId xmlns:a16="http://schemas.microsoft.com/office/drawing/2014/main" id="{EFB33E49-B5E2-818B-5F8D-3276490F47EB}"/>
              </a:ext>
            </a:extLst>
          </p:cNvPr>
          <p:cNvSpPr txBox="1"/>
          <p:nvPr/>
        </p:nvSpPr>
        <p:spPr>
          <a:xfrm rot="2494606">
            <a:off x="11213299" y="5831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41572983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866987" y="1983499"/>
            <a:ext cx="11704320" cy="291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b="1" dirty="0">
                <a:latin typeface="Arial" panose="020B0604020202020204" pitchFamily="34" charset="0"/>
                <a:cs typeface="Arial" panose="020B0604020202020204" pitchFamily="34" charset="0"/>
              </a:rPr>
              <a:t>“The true meaning of discipline is not punishment, but the development of enough self-control to learn, work, and achieve great things.”</a:t>
            </a:r>
            <a:r>
              <a:rPr lang="en-US" altLang="en-US" sz="5120" dirty="0"/>
              <a:t> </a:t>
            </a:r>
            <a:r>
              <a:rPr lang="en-US" altLang="en-US" sz="2844" dirty="0"/>
              <a:t>– author unknown</a:t>
            </a:r>
          </a:p>
        </p:txBody>
      </p:sp>
      <p:sp>
        <p:nvSpPr>
          <p:cNvPr id="23556" name="Text Box 4"/>
          <p:cNvSpPr txBox="1">
            <a:spLocks noChangeArrowheads="1"/>
          </p:cNvSpPr>
          <p:nvPr/>
        </p:nvSpPr>
        <p:spPr bwMode="auto">
          <a:xfrm>
            <a:off x="866987" y="169334"/>
            <a:ext cx="111345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5400" b="1" dirty="0">
                <a:solidFill>
                  <a:srgbClr val="7030A0"/>
                </a:solidFill>
              </a:rPr>
              <a:t>The “True Meaning of Discipline”</a:t>
            </a:r>
          </a:p>
        </p:txBody>
      </p:sp>
      <p:sp>
        <p:nvSpPr>
          <p:cNvPr id="3" name="TextBox 2">
            <a:extLst>
              <a:ext uri="{FF2B5EF4-FFF2-40B4-BE49-F238E27FC236}">
                <a16:creationId xmlns:a16="http://schemas.microsoft.com/office/drawing/2014/main" id="{E2A2DDE2-0C4D-E085-ACA6-970348149D6C}"/>
              </a:ext>
            </a:extLst>
          </p:cNvPr>
          <p:cNvSpPr txBox="1"/>
          <p:nvPr/>
        </p:nvSpPr>
        <p:spPr>
          <a:xfrm rot="2494606">
            <a:off x="11213299" y="5831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13871064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92106" y="244308"/>
            <a:ext cx="11054080" cy="2688078"/>
          </a:xfrm>
        </p:spPr>
        <p:txBody>
          <a:bodyPr>
            <a:noAutofit/>
          </a:bodyPr>
          <a:lstStyle/>
          <a:p>
            <a:br>
              <a:rPr lang="en-US" altLang="en-US" sz="4800" b="1" dirty="0">
                <a:solidFill>
                  <a:srgbClr val="7030A0"/>
                </a:solidFill>
                <a:latin typeface="+mn-lt"/>
              </a:rPr>
            </a:br>
            <a:r>
              <a:rPr lang="en-US" altLang="en-US" sz="6000" b="1" dirty="0">
                <a:solidFill>
                  <a:srgbClr val="7030A0"/>
                </a:solidFill>
                <a:latin typeface="+mn-lt"/>
              </a:rPr>
              <a:t>Three Areas to Develop </a:t>
            </a:r>
            <a:br>
              <a:rPr lang="en-US" altLang="en-US" sz="6000" b="1" dirty="0">
                <a:solidFill>
                  <a:srgbClr val="7030A0"/>
                </a:solidFill>
                <a:latin typeface="+mn-lt"/>
              </a:rPr>
            </a:br>
            <a:r>
              <a:rPr lang="en-US" altLang="en-US" sz="6000" b="1" dirty="0">
                <a:solidFill>
                  <a:srgbClr val="7030A0"/>
                </a:solidFill>
                <a:latin typeface="+mn-lt"/>
              </a:rPr>
              <a:t>Self-Discipline in Our Children:</a:t>
            </a:r>
            <a:br>
              <a:rPr lang="en-US" altLang="en-US" sz="6000" b="1" dirty="0">
                <a:solidFill>
                  <a:srgbClr val="7030A0"/>
                </a:solidFill>
                <a:latin typeface="+mn-lt"/>
              </a:rPr>
            </a:br>
            <a:endParaRPr lang="en-US" altLang="en-US" sz="6000" b="1" dirty="0">
              <a:solidFill>
                <a:srgbClr val="FF0000"/>
              </a:solidFill>
              <a:latin typeface="+mn-lt"/>
            </a:endParaRPr>
          </a:p>
        </p:txBody>
      </p:sp>
      <p:sp>
        <p:nvSpPr>
          <p:cNvPr id="20483" name="Rectangle 3"/>
          <p:cNvSpPr>
            <a:spLocks noChangeArrowheads="1"/>
          </p:cNvSpPr>
          <p:nvPr/>
        </p:nvSpPr>
        <p:spPr bwMode="auto">
          <a:xfrm>
            <a:off x="866987" y="2929930"/>
            <a:ext cx="11487573" cy="466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br>
              <a:rPr lang="en-US" altLang="en-US" sz="3982"/>
            </a:br>
            <a:endParaRPr lang="en-US" altLang="en-US" sz="6258"/>
          </a:p>
        </p:txBody>
      </p:sp>
      <p:sp>
        <p:nvSpPr>
          <p:cNvPr id="20484" name="Text Box 4"/>
          <p:cNvSpPr txBox="1">
            <a:spLocks noChangeArrowheads="1"/>
          </p:cNvSpPr>
          <p:nvPr/>
        </p:nvSpPr>
        <p:spPr bwMode="auto">
          <a:xfrm>
            <a:off x="2153683" y="3497490"/>
            <a:ext cx="888661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Char char="•"/>
            </a:pPr>
            <a:r>
              <a:rPr lang="en-US" altLang="en-US" sz="5400" b="1" dirty="0">
                <a:solidFill>
                  <a:srgbClr val="0000FF"/>
                </a:solidFill>
              </a:rPr>
              <a:t> Disciplined Thinking</a:t>
            </a:r>
          </a:p>
          <a:p>
            <a:pPr algn="ctr">
              <a:spcBef>
                <a:spcPct val="50000"/>
              </a:spcBef>
              <a:buFontTx/>
              <a:buChar char="•"/>
            </a:pPr>
            <a:r>
              <a:rPr lang="en-US" altLang="en-US" sz="5400" b="1" dirty="0">
                <a:solidFill>
                  <a:srgbClr val="0000FF"/>
                </a:solidFill>
              </a:rPr>
              <a:t> Disciplined Emotions</a:t>
            </a:r>
          </a:p>
          <a:p>
            <a:pPr algn="ctr">
              <a:spcBef>
                <a:spcPct val="50000"/>
              </a:spcBef>
              <a:buFontTx/>
              <a:buChar char="•"/>
            </a:pPr>
            <a:r>
              <a:rPr lang="en-US" altLang="en-US" sz="5400" b="1" dirty="0">
                <a:solidFill>
                  <a:srgbClr val="0000FF"/>
                </a:solidFill>
              </a:rPr>
              <a:t> Disciplined Actions</a:t>
            </a:r>
          </a:p>
        </p:txBody>
      </p:sp>
    </p:spTree>
    <p:extLst>
      <p:ext uri="{BB962C8B-B14F-4D97-AF65-F5344CB8AC3E}">
        <p14:creationId xmlns:p14="http://schemas.microsoft.com/office/powerpoint/2010/main" val="123062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12798" y="1229647"/>
            <a:ext cx="1165013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Proverbs 4:</a:t>
            </a:r>
          </a:p>
          <a:p>
            <a:r>
              <a:rPr lang="en-US" altLang="en-US" sz="3600" b="1" dirty="0"/>
              <a:t>23  </a:t>
            </a:r>
            <a:r>
              <a:rPr lang="en-US" altLang="en-US" sz="3600" dirty="0"/>
              <a:t>Keep your heart with all diligence, For out of it spring the issues of life.</a:t>
            </a:r>
          </a:p>
          <a:p>
            <a:r>
              <a:rPr lang="en-US" altLang="en-US" sz="3600" b="1" dirty="0"/>
              <a:t>Proverbs 23:</a:t>
            </a:r>
          </a:p>
          <a:p>
            <a:pPr marL="742950" indent="-742950">
              <a:buAutoNum type="arabicPlain" startAt="7"/>
            </a:pPr>
            <a:r>
              <a:rPr lang="en-US" altLang="en-US" sz="3600" dirty="0"/>
              <a:t>For as he thinks in his heart, so is he.</a:t>
            </a:r>
          </a:p>
          <a:p>
            <a:pPr lvl="0"/>
            <a:r>
              <a:rPr lang="en-US" altLang="en-US" sz="3600" b="1" dirty="0">
                <a:solidFill>
                  <a:srgbClr val="FF0000"/>
                </a:solidFill>
              </a:rPr>
              <a:t>Proverbs 22:</a:t>
            </a:r>
          </a:p>
          <a:p>
            <a:pPr marL="742950" indent="-742950">
              <a:buFont typeface="+mj-lt"/>
              <a:buAutoNum type="arabicPeriod" startAt="15"/>
            </a:pPr>
            <a:r>
              <a:rPr lang="en-US" altLang="en-US" sz="3600" b="1" dirty="0">
                <a:solidFill>
                  <a:srgbClr val="FF0000"/>
                </a:solidFill>
              </a:rPr>
              <a:t>Foolishness is bound up in the heart of a child; The rod of correction will drive it far from him. </a:t>
            </a:r>
          </a:p>
        </p:txBody>
      </p:sp>
      <p:sp>
        <p:nvSpPr>
          <p:cNvPr id="24579" name="Text Box 3"/>
          <p:cNvSpPr txBox="1">
            <a:spLocks noChangeArrowheads="1"/>
          </p:cNvSpPr>
          <p:nvPr/>
        </p:nvSpPr>
        <p:spPr bwMode="auto">
          <a:xfrm>
            <a:off x="2031999" y="291829"/>
            <a:ext cx="9211733" cy="105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6000" b="1" dirty="0">
                <a:solidFill>
                  <a:srgbClr val="0000FF"/>
                </a:solidFill>
              </a:rPr>
              <a:t>Disciplined Thinking:</a:t>
            </a:r>
          </a:p>
        </p:txBody>
      </p:sp>
      <p:sp>
        <p:nvSpPr>
          <p:cNvPr id="2" name="Rectangle 2">
            <a:extLst>
              <a:ext uri="{FF2B5EF4-FFF2-40B4-BE49-F238E27FC236}">
                <a16:creationId xmlns:a16="http://schemas.microsoft.com/office/drawing/2014/main" id="{9BFBFD1E-77EF-698B-5EB4-0C11F663280D}"/>
              </a:ext>
            </a:extLst>
          </p:cNvPr>
          <p:cNvSpPr>
            <a:spLocks noChangeArrowheads="1"/>
          </p:cNvSpPr>
          <p:nvPr/>
        </p:nvSpPr>
        <p:spPr bwMode="auto">
          <a:xfrm>
            <a:off x="812797" y="5769728"/>
            <a:ext cx="11650133" cy="230832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t>Note, we punish children for their actions, but the goal is to change their heart / thinking.</a:t>
            </a:r>
          </a:p>
          <a:p>
            <a:r>
              <a:rPr lang="en-US" altLang="en-US" sz="3600" dirty="0">
                <a:solidFill>
                  <a:srgbClr val="0000FF"/>
                </a:solidFill>
              </a:rPr>
              <a:t>One major area where children need discipled thinking is to learn to respect authority (parents, teachers, police, etc.).</a:t>
            </a:r>
          </a:p>
        </p:txBody>
      </p:sp>
    </p:spTree>
    <p:extLst>
      <p:ext uri="{BB962C8B-B14F-4D97-AF65-F5344CB8AC3E}">
        <p14:creationId xmlns:p14="http://schemas.microsoft.com/office/powerpoint/2010/main" val="35622803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192107" y="1625601"/>
            <a:ext cx="1127082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James 1:</a:t>
            </a:r>
          </a:p>
          <a:p>
            <a:r>
              <a:rPr lang="en-US" altLang="en-US" sz="3600" dirty="0"/>
              <a:t>20  For the anger of man does not achieve the righteousness of God.</a:t>
            </a:r>
          </a:p>
          <a:p>
            <a:pPr lvl="1"/>
            <a:endParaRPr lang="en-US" altLang="en-US" sz="3600" dirty="0"/>
          </a:p>
        </p:txBody>
      </p:sp>
      <p:sp>
        <p:nvSpPr>
          <p:cNvPr id="26627" name="Text Box 3"/>
          <p:cNvSpPr txBox="1">
            <a:spLocks noChangeArrowheads="1"/>
          </p:cNvSpPr>
          <p:nvPr/>
        </p:nvSpPr>
        <p:spPr bwMode="auto">
          <a:xfrm>
            <a:off x="2059093" y="433494"/>
            <a:ext cx="8453120" cy="105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6000" b="1" dirty="0">
                <a:solidFill>
                  <a:srgbClr val="0000FF"/>
                </a:solidFill>
              </a:rPr>
              <a:t>Disciplined Emotions:</a:t>
            </a:r>
          </a:p>
        </p:txBody>
      </p:sp>
      <p:sp>
        <p:nvSpPr>
          <p:cNvPr id="26631" name="Rectangle 7"/>
          <p:cNvSpPr>
            <a:spLocks noChangeArrowheads="1"/>
          </p:cNvSpPr>
          <p:nvPr/>
        </p:nvSpPr>
        <p:spPr bwMode="auto">
          <a:xfrm>
            <a:off x="1192107" y="3619529"/>
            <a:ext cx="1116245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Proverbs 27:</a:t>
            </a:r>
          </a:p>
          <a:p>
            <a:r>
              <a:rPr lang="en-US" altLang="en-US" sz="3600" b="1" dirty="0"/>
              <a:t>4</a:t>
            </a:r>
            <a:r>
              <a:rPr lang="en-US" altLang="en-US" sz="3600" dirty="0"/>
              <a:t>  Wrath is fierce, and anger is a flood, But who can stand before jealousy?</a:t>
            </a:r>
          </a:p>
        </p:txBody>
      </p:sp>
      <p:sp>
        <p:nvSpPr>
          <p:cNvPr id="2" name="Rectangle 7">
            <a:extLst>
              <a:ext uri="{FF2B5EF4-FFF2-40B4-BE49-F238E27FC236}">
                <a16:creationId xmlns:a16="http://schemas.microsoft.com/office/drawing/2014/main" id="{31B667F0-C22A-9192-A058-854DE3E298F1}"/>
              </a:ext>
            </a:extLst>
          </p:cNvPr>
          <p:cNvSpPr>
            <a:spLocks noChangeArrowheads="1"/>
          </p:cNvSpPr>
          <p:nvPr/>
        </p:nvSpPr>
        <p:spPr bwMode="auto">
          <a:xfrm>
            <a:off x="1192107" y="5819676"/>
            <a:ext cx="1105408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Proverbs 16:</a:t>
            </a:r>
          </a:p>
          <a:p>
            <a:r>
              <a:rPr lang="en-US" altLang="en-US" sz="3600" b="1" dirty="0"/>
              <a:t>32</a:t>
            </a:r>
            <a:r>
              <a:rPr lang="en-US" altLang="en-US" sz="3600" dirty="0"/>
              <a:t>   He who is slow to anger is better than the mighty,</a:t>
            </a:r>
          </a:p>
          <a:p>
            <a:r>
              <a:rPr lang="en-US" altLang="en-US" sz="3600" dirty="0"/>
              <a:t>And he who </a:t>
            </a:r>
            <a:r>
              <a:rPr lang="en-US" altLang="en-US" sz="3600" u="sng" dirty="0"/>
              <a:t>rules his spirit</a:t>
            </a:r>
            <a:r>
              <a:rPr lang="en-US" altLang="en-US" sz="3600" dirty="0"/>
              <a:t>, than he who captures a city.</a:t>
            </a:r>
          </a:p>
        </p:txBody>
      </p:sp>
    </p:spTree>
    <p:extLst>
      <p:ext uri="{BB962C8B-B14F-4D97-AF65-F5344CB8AC3E}">
        <p14:creationId xmlns:p14="http://schemas.microsoft.com/office/powerpoint/2010/main" val="25467894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937172" y="191055"/>
            <a:ext cx="9320107" cy="105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6000" b="1" dirty="0">
                <a:solidFill>
                  <a:srgbClr val="0000FF"/>
                </a:solidFill>
              </a:rPr>
              <a:t>Disciplined Emotions:</a:t>
            </a:r>
          </a:p>
        </p:txBody>
      </p:sp>
      <p:sp>
        <p:nvSpPr>
          <p:cNvPr id="27654" name="Text Box 6"/>
          <p:cNvSpPr txBox="1">
            <a:spLocks noChangeArrowheads="1"/>
          </p:cNvSpPr>
          <p:nvPr/>
        </p:nvSpPr>
        <p:spPr bwMode="auto">
          <a:xfrm>
            <a:off x="851222" y="5660867"/>
            <a:ext cx="11893973" cy="193899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dirty="0">
                <a:solidFill>
                  <a:srgbClr val="FF0000"/>
                </a:solidFill>
                <a:latin typeface="Arial" panose="020B0604020202020204" pitchFamily="34" charset="0"/>
                <a:cs typeface="Arial" panose="020B0604020202020204" pitchFamily="34" charset="0"/>
              </a:rPr>
              <a:t>We must teach our children to master their emotions, or else their emotions will master them. </a:t>
            </a:r>
          </a:p>
        </p:txBody>
      </p:sp>
      <p:sp>
        <p:nvSpPr>
          <p:cNvPr id="27655" name="Rectangle 7"/>
          <p:cNvSpPr>
            <a:spLocks noChangeArrowheads="1"/>
          </p:cNvSpPr>
          <p:nvPr/>
        </p:nvSpPr>
        <p:spPr bwMode="auto">
          <a:xfrm>
            <a:off x="851222" y="1072983"/>
            <a:ext cx="110540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Genesis 4:</a:t>
            </a:r>
          </a:p>
          <a:p>
            <a:r>
              <a:rPr lang="en-US" altLang="en-US" sz="3600" b="1" dirty="0"/>
              <a:t>4b-7</a:t>
            </a:r>
            <a:r>
              <a:rPr lang="en-US" altLang="en-US" sz="3600" dirty="0"/>
              <a:t>   “...The LORD had regard for Abel and his offering, but for Cain and his offering he had no regard. So Cain was very angry, and his face fell. The LORD said to Cain, “</a:t>
            </a:r>
            <a:r>
              <a:rPr lang="en-US" altLang="en-US" sz="3600" b="1" u="sng" dirty="0"/>
              <a:t>Why are you angry,</a:t>
            </a:r>
            <a:r>
              <a:rPr lang="en-US" altLang="en-US" sz="3600" dirty="0"/>
              <a:t> and why has your face fallen? If you do well, will you not be accepted? And if you do not do well, sin is crouching at the door. Its desire is contrary to you, but you must rule over it.”</a:t>
            </a:r>
          </a:p>
        </p:txBody>
      </p:sp>
    </p:spTree>
    <p:extLst>
      <p:ext uri="{BB962C8B-B14F-4D97-AF65-F5344CB8AC3E}">
        <p14:creationId xmlns:p14="http://schemas.microsoft.com/office/powerpoint/2010/main" val="3705153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dissolve">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Lst>
  </p:timing>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22560</TotalTime>
  <Words>2138</Words>
  <Application>Microsoft Office PowerPoint</Application>
  <PresentationFormat>Custom</PresentationFormat>
  <Paragraphs>160</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Baguet Script</vt:lpstr>
      <vt:lpstr>Calibri</vt:lpstr>
      <vt:lpstr>Cochin</vt:lpstr>
      <vt:lpstr>Times New Roman</vt:lpstr>
      <vt:lpstr>4_Office Theme</vt:lpstr>
      <vt:lpstr>Married: Growing &amp; Serving Together</vt:lpstr>
      <vt:lpstr>PowerPoint Presentation</vt:lpstr>
      <vt:lpstr>We use the word “Discipline” in various ways</vt:lpstr>
      <vt:lpstr>“Discipline” in Eph. 6:4 Relates to Training</vt:lpstr>
      <vt:lpstr>PowerPoint Presentation</vt:lpstr>
      <vt:lpstr> Three Areas to Develop  Self-Discipline in Our Children: </vt:lpstr>
      <vt:lpstr>PowerPoint Presentation</vt:lpstr>
      <vt:lpstr>PowerPoint Presentation</vt:lpstr>
      <vt:lpstr>PowerPoint Presentation</vt:lpstr>
      <vt:lpstr> Disciplined Actions: </vt:lpstr>
      <vt:lpstr>PowerPoint Presentation</vt:lpstr>
      <vt:lpstr>PowerPoint Presentation</vt:lpstr>
      <vt:lpstr>PowerPoint Presentation</vt:lpstr>
      <vt:lpstr> Several Ways to Develop  Self-Discipline in Our Children: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10</cp:revision>
  <cp:lastPrinted>2023-05-14T12:50:20Z</cp:lastPrinted>
  <dcterms:modified xsi:type="dcterms:W3CDTF">2023-06-21T21:21:57Z</dcterms:modified>
</cp:coreProperties>
</file>